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Slab Light"/>
      <p:regular r:id="rId29"/>
      <p:bold r:id="rId30"/>
    </p:embeddedFont>
    <p:embeddedFont>
      <p:font typeface="Roboto"/>
      <p:regular r:id="rId31"/>
      <p:bold r:id="rId32"/>
      <p:italic r:id="rId33"/>
      <p:boldItalic r:id="rId34"/>
    </p:embeddedFont>
    <p:embeddedFont>
      <p:font typeface="Montserrat"/>
      <p:regular r:id="rId35"/>
      <p:bold r:id="rId36"/>
      <p:italic r:id="rId37"/>
      <p:boldItalic r:id="rId38"/>
    </p:embeddedFont>
    <p:embeddedFont>
      <p:font typeface="Fira Sans Extra Condensed Medium"/>
      <p:regular r:id="rId39"/>
      <p:bold r:id="rId40"/>
      <p:italic r:id="rId41"/>
      <p:boldItalic r:id="rId42"/>
    </p:embeddedFont>
    <p:embeddedFont>
      <p:font typeface="Montserrat Medium"/>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665">
          <p15:clr>
            <a:srgbClr val="9AA0A6"/>
          </p15:clr>
        </p15:guide>
        <p15:guide id="2" pos="1145">
          <p15:clr>
            <a:srgbClr val="9AA0A6"/>
          </p15:clr>
        </p15:guide>
        <p15:guide id="3" orient="horz" pos="1434">
          <p15:clr>
            <a:srgbClr val="9AA0A6"/>
          </p15:clr>
        </p15:guide>
        <p15:guide id="4" pos="4083">
          <p15:clr>
            <a:srgbClr val="9AA0A6"/>
          </p15:clr>
        </p15:guide>
        <p15:guide id="5" pos="4615">
          <p15:clr>
            <a:srgbClr val="9AA0A6"/>
          </p15:clr>
        </p15:guide>
        <p15:guide id="6" orient="horz" pos="794">
          <p15:clr>
            <a:srgbClr val="9AA0A6"/>
          </p15:clr>
        </p15:guide>
        <p15:guide id="7"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665"/>
        <p:guide pos="1145"/>
        <p:guide pos="1434" orient="horz"/>
        <p:guide pos="4083"/>
        <p:guide pos="4615"/>
        <p:guide pos="794" orient="horz"/>
        <p:guide pos="232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fntdata"/><Relationship Id="rId20" Type="http://schemas.openxmlformats.org/officeDocument/2006/relationships/slide" Target="slides/slide15.xml"/><Relationship Id="rId42" Type="http://schemas.openxmlformats.org/officeDocument/2006/relationships/font" Target="fonts/FiraSansExtraCondensedMedium-boldItalic.fntdata"/><Relationship Id="rId41" Type="http://schemas.openxmlformats.org/officeDocument/2006/relationships/font" Target="fonts/FiraSansExtraCondensedMedium-italic.fntdata"/><Relationship Id="rId22" Type="http://schemas.openxmlformats.org/officeDocument/2006/relationships/slide" Target="slides/slide17.xml"/><Relationship Id="rId44" Type="http://schemas.openxmlformats.org/officeDocument/2006/relationships/font" Target="fonts/MontserratMedium-bold.fntdata"/><Relationship Id="rId21" Type="http://schemas.openxmlformats.org/officeDocument/2006/relationships/slide" Target="slides/slide16.xml"/><Relationship Id="rId43" Type="http://schemas.openxmlformats.org/officeDocument/2006/relationships/font" Target="fonts/MontserratMedium-regular.fntdata"/><Relationship Id="rId24" Type="http://schemas.openxmlformats.org/officeDocument/2006/relationships/slide" Target="slides/slide19.xml"/><Relationship Id="rId46" Type="http://schemas.openxmlformats.org/officeDocument/2006/relationships/font" Target="fonts/MontserratMedium-boldItalic.fntdata"/><Relationship Id="rId23" Type="http://schemas.openxmlformats.org/officeDocument/2006/relationships/slide" Target="slides/slide18.xml"/><Relationship Id="rId45" Type="http://schemas.openxmlformats.org/officeDocument/2006/relationships/font" Target="fonts/Montserrat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SlabLigh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font" Target="fonts/RobotoSlabLight-bold.fntdata"/><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39" Type="http://schemas.openxmlformats.org/officeDocument/2006/relationships/font" Target="fonts/FiraSansExtraCondensedMedium-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d0c353197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d0c353197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Company’s losses</a:t>
            </a:r>
            <a:r>
              <a:rPr lang="es"/>
              <a:t>: six power companies were hit. </a:t>
            </a:r>
            <a:r>
              <a:rPr lang="es"/>
              <a:t>businesses across sectors like banking, law,  and manufacturing experienced significant financial losses due to downtime, recovery efforts,  and data breaches. For example, Pharmaceutical giant Merck reported losses of around $670 million, including lost sales and recovery costs.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b="1" lang="es">
                <a:solidFill>
                  <a:srgbClr val="2C2C2C"/>
                </a:solidFill>
                <a:latin typeface="Muli"/>
                <a:ea typeface="Muli"/>
                <a:cs typeface="Muli"/>
                <a:sym typeface="Muli"/>
              </a:rPr>
              <a:t>Slowdown:</a:t>
            </a:r>
            <a:r>
              <a:rPr lang="es">
                <a:solidFill>
                  <a:srgbClr val="2C2C2C"/>
                </a:solidFill>
                <a:latin typeface="Muli"/>
                <a:ea typeface="Muli"/>
                <a:cs typeface="Muli"/>
                <a:sym typeface="Muli"/>
              </a:rPr>
              <a:t> All the banking system in </a:t>
            </a:r>
            <a:r>
              <a:rPr lang="es">
                <a:solidFill>
                  <a:srgbClr val="2C2C2C"/>
                </a:solidFill>
                <a:latin typeface="Muli"/>
                <a:ea typeface="Muli"/>
                <a:cs typeface="Muli"/>
                <a:sym typeface="Muli"/>
              </a:rPr>
              <a:t>Ukraine</a:t>
            </a:r>
            <a:r>
              <a:rPr lang="es">
                <a:solidFill>
                  <a:srgbClr val="2C2C2C"/>
                </a:solidFill>
                <a:latin typeface="Muli"/>
                <a:ea typeface="Muli"/>
                <a:cs typeface="Muli"/>
                <a:sym typeface="Muli"/>
              </a:rPr>
              <a:t> dead, ATM and credit card are </a:t>
            </a:r>
            <a:r>
              <a:rPr lang="es">
                <a:solidFill>
                  <a:srgbClr val="2C2C2C"/>
                </a:solidFill>
                <a:latin typeface="Muli"/>
                <a:ea typeface="Muli"/>
                <a:cs typeface="Muli"/>
                <a:sym typeface="Muli"/>
              </a:rPr>
              <a:t>unresponsive</a:t>
            </a:r>
            <a:r>
              <a:rPr lang="es">
                <a:solidFill>
                  <a:srgbClr val="2C2C2C"/>
                </a:solidFill>
                <a:latin typeface="Muli"/>
                <a:ea typeface="Muli"/>
                <a:cs typeface="Muli"/>
                <a:sym typeface="Muli"/>
              </a:rPr>
              <a:t>. The world largest shipping company, Maersk, fell silent. Their booking website was down; the port’s gate did not open. Hundred of thousands of tonnes of cargo cannot unload. Not only that, network of more than 500 offices </a:t>
            </a:r>
            <a:r>
              <a:rPr lang="es">
                <a:solidFill>
                  <a:srgbClr val="2C2C2C"/>
                </a:solidFill>
                <a:latin typeface="Muli"/>
                <a:ea typeface="Muli"/>
                <a:cs typeface="Muli"/>
                <a:sym typeface="Muli"/>
              </a:rPr>
              <a:t>across</a:t>
            </a:r>
            <a:r>
              <a:rPr lang="es">
                <a:solidFill>
                  <a:srgbClr val="2C2C2C"/>
                </a:solidFill>
                <a:latin typeface="Muli"/>
                <a:ea typeface="Muli"/>
                <a:cs typeface="Muli"/>
                <a:sym typeface="Muli"/>
              </a:rPr>
              <a:t> the world went offline. It took Maersk 2 month to rebuild the system.</a:t>
            </a:r>
            <a:endParaRPr>
              <a:solidFill>
                <a:srgbClr val="2C2C2C"/>
              </a:solidFill>
              <a:latin typeface="Muli"/>
              <a:ea typeface="Muli"/>
              <a:cs typeface="Muli"/>
              <a:sym typeface="Muli"/>
            </a:endParaRPr>
          </a:p>
          <a:p>
            <a:pPr indent="0" lvl="0" marL="0" rtl="0" algn="l">
              <a:lnSpc>
                <a:spcPct val="115000"/>
              </a:lnSpc>
              <a:spcBef>
                <a:spcPts val="0"/>
              </a:spcBef>
              <a:spcAft>
                <a:spcPts val="0"/>
              </a:spcAft>
              <a:buNone/>
            </a:pPr>
            <a:r>
              <a:t/>
            </a:r>
            <a:endParaRPr>
              <a:solidFill>
                <a:srgbClr val="2C2C2C"/>
              </a:solidFill>
              <a:latin typeface="Muli"/>
              <a:ea typeface="Muli"/>
              <a:cs typeface="Muli"/>
              <a:sym typeface="Muli"/>
            </a:endParaRPr>
          </a:p>
          <a:p>
            <a:pPr indent="0" lvl="0" marL="0" rtl="0" algn="l">
              <a:lnSpc>
                <a:spcPct val="115000"/>
              </a:lnSpc>
              <a:spcBef>
                <a:spcPts val="0"/>
              </a:spcBef>
              <a:spcAft>
                <a:spcPts val="0"/>
              </a:spcAft>
              <a:buNone/>
            </a:pPr>
            <a:r>
              <a:rPr b="1" lang="es">
                <a:solidFill>
                  <a:srgbClr val="2C2C2C"/>
                </a:solidFill>
                <a:latin typeface="Muli"/>
                <a:ea typeface="Muli"/>
                <a:cs typeface="Muli"/>
                <a:sym typeface="Muli"/>
              </a:rPr>
              <a:t>Cybersecurity Investment:</a:t>
            </a:r>
            <a:endParaRPr b="1">
              <a:solidFill>
                <a:srgbClr val="2C2C2C"/>
              </a:solidFill>
              <a:latin typeface="Muli"/>
              <a:ea typeface="Muli"/>
              <a:cs typeface="Muli"/>
              <a:sym typeface="Muli"/>
            </a:endParaRPr>
          </a:p>
          <a:p>
            <a:pPr indent="0" lvl="0" marL="0" rtl="0" algn="l">
              <a:lnSpc>
                <a:spcPct val="115000"/>
              </a:lnSpc>
              <a:spcBef>
                <a:spcPts val="0"/>
              </a:spcBef>
              <a:spcAft>
                <a:spcPts val="0"/>
              </a:spcAft>
              <a:buNone/>
            </a:pPr>
            <a:r>
              <a:rPr lang="es">
                <a:solidFill>
                  <a:srgbClr val="2C2C2C"/>
                </a:solidFill>
                <a:latin typeface="Muli"/>
                <a:ea typeface="Muli"/>
                <a:cs typeface="Muli"/>
                <a:sym typeface="Muli"/>
              </a:rPr>
              <a:t>The attack prompted many companies and governments to invest heavily in cybersecurity measures,  included security tools, training, and infrastructure upgrades. Banks and other financial institutions,  prime targets for cyberattacks. Many governments around the world allocated additional resources to national  cybersecurity agencies to improve national preparedness for cyber threats.</a:t>
            </a:r>
            <a:endParaRPr>
              <a:solidFill>
                <a:srgbClr val="2C2C2C"/>
              </a:solidFill>
              <a:latin typeface="Muli"/>
              <a:ea typeface="Muli"/>
              <a:cs typeface="Muli"/>
              <a:sym typeface="Muli"/>
            </a:endParaRPr>
          </a:p>
          <a:p>
            <a:pPr indent="0" lvl="0" marL="0" rtl="0" algn="l">
              <a:lnSpc>
                <a:spcPct val="115000"/>
              </a:lnSpc>
              <a:spcBef>
                <a:spcPts val="0"/>
              </a:spcBef>
              <a:spcAft>
                <a:spcPts val="0"/>
              </a:spcAft>
              <a:buNone/>
            </a:pPr>
            <a:r>
              <a:t/>
            </a:r>
            <a:endParaRPr>
              <a:solidFill>
                <a:srgbClr val="2C2C2C"/>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a:solidFill>
                <a:srgbClr val="2C2C2C"/>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1400">
              <a:solidFill>
                <a:srgbClr val="2C2C2C"/>
              </a:solidFill>
              <a:latin typeface="Muli"/>
              <a:ea typeface="Muli"/>
              <a:cs typeface="Muli"/>
              <a:sym typeface="Muli"/>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d0c353197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d0c353197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Lost in trust</a:t>
            </a:r>
            <a:r>
              <a:rPr lang="es"/>
              <a:t>: </a:t>
            </a:r>
            <a:r>
              <a:rPr lang="es" sz="1200">
                <a:solidFill>
                  <a:srgbClr val="1F1F1F"/>
                </a:solidFill>
              </a:rPr>
              <a:t>After the attack, many individuals have become hesitant to trust online services like banking, shopping, or healthcare portals due to concerns about data security.</a:t>
            </a:r>
            <a:endParaRPr sz="1200">
              <a:solidFill>
                <a:srgbClr val="1F1F1F"/>
              </a:solidFill>
            </a:endParaRPr>
          </a:p>
          <a:p>
            <a:pPr indent="0" lvl="0" marL="0" rtl="0" algn="l">
              <a:spcBef>
                <a:spcPts val="0"/>
              </a:spcBef>
              <a:spcAft>
                <a:spcPts val="0"/>
              </a:spcAft>
              <a:buNone/>
            </a:pPr>
            <a:r>
              <a:t/>
            </a:r>
            <a:endParaRPr sz="1200">
              <a:solidFill>
                <a:srgbClr val="1F1F1F"/>
              </a:solidFill>
            </a:endParaRPr>
          </a:p>
          <a:p>
            <a:pPr indent="0" lvl="0" marL="0" rtl="0" algn="l">
              <a:spcBef>
                <a:spcPts val="0"/>
              </a:spcBef>
              <a:spcAft>
                <a:spcPts val="0"/>
              </a:spcAft>
              <a:buNone/>
            </a:pPr>
            <a:r>
              <a:rPr b="1" lang="es" sz="1200">
                <a:solidFill>
                  <a:srgbClr val="1F1F1F"/>
                </a:solidFill>
              </a:rPr>
              <a:t>Data Loss</a:t>
            </a:r>
            <a:r>
              <a:rPr lang="es" sz="1200">
                <a:solidFill>
                  <a:srgbClr val="1F1F1F"/>
                </a:solidFill>
              </a:rPr>
              <a:t>:  the attack resulted in breaches of sensitive personal information like medical information,  social security numbers or credit card details, it could have led to increased risks of identity theft.</a:t>
            </a:r>
            <a:endParaRPr sz="1200">
              <a:solidFill>
                <a:srgbClr val="1F1F1F"/>
              </a:solidFill>
            </a:endParaRPr>
          </a:p>
          <a:p>
            <a:pPr indent="0" lvl="0" marL="0" rtl="0" algn="l">
              <a:spcBef>
                <a:spcPts val="0"/>
              </a:spcBef>
              <a:spcAft>
                <a:spcPts val="0"/>
              </a:spcAft>
              <a:buNone/>
            </a:pPr>
            <a:r>
              <a:t/>
            </a:r>
            <a:endParaRPr sz="1200">
              <a:solidFill>
                <a:srgbClr val="1F1F1F"/>
              </a:solidFill>
            </a:endParaRPr>
          </a:p>
          <a:p>
            <a:pPr indent="0" lvl="0" marL="0" rtl="0" algn="l">
              <a:spcBef>
                <a:spcPts val="0"/>
              </a:spcBef>
              <a:spcAft>
                <a:spcPts val="0"/>
              </a:spcAft>
              <a:buNone/>
            </a:pPr>
            <a:r>
              <a:rPr b="1" lang="es" sz="1200">
                <a:solidFill>
                  <a:srgbClr val="1F1F1F"/>
                </a:solidFill>
              </a:rPr>
              <a:t>Disruption to life:</a:t>
            </a:r>
            <a:r>
              <a:rPr lang="es" sz="1200">
                <a:solidFill>
                  <a:srgbClr val="1F1F1F"/>
                </a:solidFill>
              </a:rPr>
              <a:t> </a:t>
            </a:r>
            <a:r>
              <a:rPr lang="es" sz="1200">
                <a:solidFill>
                  <a:srgbClr val="1F1F1F"/>
                </a:solidFill>
              </a:rPr>
              <a:t>Ukraine</a:t>
            </a:r>
            <a:r>
              <a:rPr lang="es" sz="1200">
                <a:solidFill>
                  <a:srgbClr val="1F1F1F"/>
                </a:solidFill>
              </a:rPr>
              <a:t> is most </a:t>
            </a:r>
            <a:r>
              <a:rPr lang="es" sz="1200">
                <a:solidFill>
                  <a:srgbClr val="1F1F1F"/>
                </a:solidFill>
              </a:rPr>
              <a:t>affected</a:t>
            </a:r>
            <a:r>
              <a:rPr lang="es" sz="1200">
                <a:solidFill>
                  <a:srgbClr val="1F1F1F"/>
                </a:solidFill>
              </a:rPr>
              <a:t> country. one of the country’s major rail </a:t>
            </a:r>
            <a:r>
              <a:rPr lang="es" sz="1200">
                <a:solidFill>
                  <a:srgbClr val="1F1F1F"/>
                </a:solidFill>
              </a:rPr>
              <a:t>transport</a:t>
            </a:r>
            <a:r>
              <a:rPr lang="es" sz="1200">
                <a:solidFill>
                  <a:srgbClr val="1F1F1F"/>
                </a:solidFill>
              </a:rPr>
              <a:t> hubs lost its entire computer network. two major airport shut. Group of hospitals affected. Test result, medical records were lost, patient appointment were cancelled. </a:t>
            </a:r>
            <a:endParaRPr sz="1200">
              <a:solidFill>
                <a:srgbClr val="1F1F1F"/>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d1253ae38b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d1253ae38b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d1253ae38b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d1253ae38b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d1253ae38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d1253ae38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d1253ae38b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d1253ae38b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d1253ae38b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d1253ae38b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d1253ae38b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d1253ae38b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cfcdbb099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cfcdbb099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8b492e10f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8b492e10f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8af3e0e5f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af3e0e5f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8bde457170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8bde457170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8bde457170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8bde457170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8bde457170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8bde457170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d12f16f75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d12f16f75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8f98c16ef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8f98c16ef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8af3e0e5f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af3e0e5f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cfcdbb099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cfcdbb099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d1253ae38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d1253ae38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d1253ae38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d1253ae38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d12f16e5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d12f16e5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d05cb1816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d05cb1816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762526" y="749925"/>
            <a:ext cx="5964000" cy="33447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3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784016" y="3810900"/>
            <a:ext cx="46779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28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p:cNvPicPr preferRelativeResize="0"/>
          <p:nvPr/>
        </p:nvPicPr>
        <p:blipFill rotWithShape="1">
          <a:blip r:embed="rId3">
            <a:alphaModFix/>
          </a:blip>
          <a:srcRect b="549" l="67453" r="0" t="-550"/>
          <a:stretch/>
        </p:blipFill>
        <p:spPr>
          <a:xfrm>
            <a:off x="6024075" y="-185400"/>
            <a:ext cx="3125425" cy="5402248"/>
          </a:xfrm>
          <a:prstGeom prst="rect">
            <a:avLst/>
          </a:prstGeom>
          <a:noFill/>
          <a:ln>
            <a:noFill/>
          </a:ln>
          <a:effectLst>
            <a:outerShdw blurRad="57150" rotWithShape="0" algn="bl" dir="10860000" dist="28575">
              <a:srgbClr val="000000">
                <a:alpha val="50000"/>
              </a:srgbClr>
            </a:outerShdw>
          </a:effectLst>
        </p:spPr>
      </p:pic>
      <p:sp>
        <p:nvSpPr>
          <p:cNvPr id="13" name="Google Shape;13;p2"/>
          <p:cNvSpPr/>
          <p:nvPr/>
        </p:nvSpPr>
        <p:spPr>
          <a:xfrm flipH="1">
            <a:off x="1597500" y="428625"/>
            <a:ext cx="60900" cy="304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 name="Google Shape;14;p2"/>
          <p:cNvSpPr/>
          <p:nvPr/>
        </p:nvSpPr>
        <p:spPr>
          <a:xfrm>
            <a:off x="1597496" y="3947625"/>
            <a:ext cx="60900" cy="147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 name="Google Shape;15;p2"/>
          <p:cNvPicPr preferRelativeResize="0"/>
          <p:nvPr/>
        </p:nvPicPr>
        <p:blipFill rotWithShape="1">
          <a:blip r:embed="rId3">
            <a:alphaModFix/>
          </a:blip>
          <a:srcRect b="0" l="0" r="61865" t="0"/>
          <a:stretch/>
        </p:blipFill>
        <p:spPr>
          <a:xfrm>
            <a:off x="-22540" y="0"/>
            <a:ext cx="3486718" cy="5143502"/>
          </a:xfrm>
          <a:prstGeom prst="rect">
            <a:avLst/>
          </a:prstGeom>
          <a:noFill/>
          <a:ln>
            <a:noFill/>
          </a:ln>
          <a:effectLst>
            <a:outerShdw blurRad="57150" rotWithShape="0" algn="bl" dist="19050">
              <a:srgbClr val="000000">
                <a:alpha val="50000"/>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11"/>
          <p:cNvPicPr preferRelativeResize="0"/>
          <p:nvPr/>
        </p:nvPicPr>
        <p:blipFill rotWithShape="1">
          <a:blip r:embed="rId3">
            <a:alphaModFix/>
          </a:blip>
          <a:srcRect b="549" l="67453" r="0" t="-550"/>
          <a:stretch/>
        </p:blipFill>
        <p:spPr>
          <a:xfrm flipH="1">
            <a:off x="-381007" y="-1254650"/>
            <a:ext cx="3711105" cy="6414553"/>
          </a:xfrm>
          <a:prstGeom prst="rect">
            <a:avLst/>
          </a:prstGeom>
          <a:noFill/>
          <a:ln>
            <a:noFill/>
          </a:ln>
          <a:effectLst>
            <a:outerShdw blurRad="57150" rotWithShape="0" algn="bl" dir="10860000" dist="28575">
              <a:srgbClr val="000000">
                <a:alpha val="50000"/>
              </a:srgbClr>
            </a:outerShdw>
          </a:effectLst>
        </p:spPr>
      </p:pic>
      <p:sp>
        <p:nvSpPr>
          <p:cNvPr id="69" name="Google Shape;69;p11"/>
          <p:cNvSpPr txBox="1"/>
          <p:nvPr>
            <p:ph type="ctrTitle"/>
          </p:nvPr>
        </p:nvSpPr>
        <p:spPr>
          <a:xfrm>
            <a:off x="1792162" y="762817"/>
            <a:ext cx="5546100" cy="7206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sz="3000">
                <a:solidFill>
                  <a:srgbClr val="FFFFFF"/>
                </a:solidFill>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70" name="Google Shape;70;p11"/>
          <p:cNvSpPr/>
          <p:nvPr/>
        </p:nvSpPr>
        <p:spPr>
          <a:xfrm flipH="1">
            <a:off x="7470908" y="533721"/>
            <a:ext cx="76800" cy="72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1" name="Google Shape;71;p11"/>
          <p:cNvPicPr preferRelativeResize="0"/>
          <p:nvPr/>
        </p:nvPicPr>
        <p:blipFill rotWithShape="1">
          <a:blip r:embed="rId3">
            <a:alphaModFix/>
          </a:blip>
          <a:srcRect b="0" l="0" r="61865" t="0"/>
          <a:stretch/>
        </p:blipFill>
        <p:spPr>
          <a:xfrm flipH="1">
            <a:off x="5756448" y="-3325"/>
            <a:ext cx="3697852" cy="5454953"/>
          </a:xfrm>
          <a:prstGeom prst="rect">
            <a:avLst/>
          </a:prstGeom>
          <a:noFill/>
          <a:ln>
            <a:noFill/>
          </a:ln>
          <a:effectLst>
            <a:outerShdw blurRad="57150" rotWithShape="0" algn="bl" dist="19050">
              <a:srgbClr val="000000">
                <a:alpha val="50000"/>
              </a:srgb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2"/>
          <p:cNvSpPr/>
          <p:nvPr/>
        </p:nvSpPr>
        <p:spPr>
          <a:xfrm>
            <a:off x="7487525" y="579176"/>
            <a:ext cx="61200" cy="3511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4" name="Google Shape;74;p12"/>
          <p:cNvSpPr txBox="1"/>
          <p:nvPr>
            <p:ph hasCustomPrompt="1" type="title"/>
          </p:nvPr>
        </p:nvSpPr>
        <p:spPr>
          <a:xfrm>
            <a:off x="924375" y="1570875"/>
            <a:ext cx="6434100" cy="1727400"/>
          </a:xfrm>
          <a:prstGeom prst="rect">
            <a:avLst/>
          </a:prstGeom>
          <a:ln>
            <a:noFill/>
          </a:ln>
        </p:spPr>
        <p:txBody>
          <a:bodyPr anchorCtr="0" anchor="b" bIns="91425" lIns="91425" spcFirstLastPara="1" rIns="91425" wrap="square" tIns="91425">
            <a:noAutofit/>
          </a:bodyPr>
          <a:lstStyle>
            <a:lvl1pPr lvl="0" algn="r">
              <a:spcBef>
                <a:spcPts val="0"/>
              </a:spcBef>
              <a:spcAft>
                <a:spcPts val="0"/>
              </a:spcAft>
              <a:buSzPts val="12000"/>
              <a:buNone/>
              <a:defRPr sz="10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pic>
        <p:nvPicPr>
          <p:cNvPr id="75" name="Google Shape;75;p12"/>
          <p:cNvPicPr preferRelativeResize="0"/>
          <p:nvPr/>
        </p:nvPicPr>
        <p:blipFill rotWithShape="1">
          <a:blip r:embed="rId3">
            <a:alphaModFix/>
          </a:blip>
          <a:srcRect b="549" l="67453" r="0" t="-550"/>
          <a:stretch/>
        </p:blipFill>
        <p:spPr>
          <a:xfrm flipH="1">
            <a:off x="-7" y="-1254650"/>
            <a:ext cx="3711105" cy="6414553"/>
          </a:xfrm>
          <a:prstGeom prst="rect">
            <a:avLst/>
          </a:prstGeom>
          <a:noFill/>
          <a:ln>
            <a:noFill/>
          </a:ln>
          <a:effectLst>
            <a:outerShdw blurRad="57150" rotWithShape="0" algn="bl" dir="10860000" dist="28575">
              <a:srgbClr val="000000">
                <a:alpha val="50000"/>
              </a:srgbClr>
            </a:outerShdw>
          </a:effectLst>
        </p:spPr>
      </p:pic>
      <p:sp>
        <p:nvSpPr>
          <p:cNvPr id="76" name="Google Shape;76;p12"/>
          <p:cNvSpPr txBox="1"/>
          <p:nvPr>
            <p:ph idx="1" type="subTitle"/>
          </p:nvPr>
        </p:nvSpPr>
        <p:spPr>
          <a:xfrm>
            <a:off x="1856422" y="3470855"/>
            <a:ext cx="5488500" cy="798300"/>
          </a:xfrm>
          <a:prstGeom prst="rect">
            <a:avLst/>
          </a:prstGeom>
          <a:ln>
            <a:noFill/>
          </a:ln>
        </p:spPr>
        <p:txBody>
          <a:bodyPr anchorCtr="0" anchor="t" bIns="91425" lIns="91425" spcFirstLastPara="1" rIns="91425" wrap="square" tIns="91425">
            <a:noAutofit/>
          </a:bodyPr>
          <a:lstStyle>
            <a:lvl1pPr lvl="0" algn="r">
              <a:spcBef>
                <a:spcPts val="0"/>
              </a:spcBef>
              <a:spcAft>
                <a:spcPts val="0"/>
              </a:spcAft>
              <a:buSzPts val="1800"/>
              <a:buNone/>
              <a:defRPr>
                <a:solidFill>
                  <a:schemeClr val="l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pic>
        <p:nvPicPr>
          <p:cNvPr id="77" name="Google Shape;77;p12"/>
          <p:cNvPicPr preferRelativeResize="0"/>
          <p:nvPr/>
        </p:nvPicPr>
        <p:blipFill rotWithShape="1">
          <a:blip r:embed="rId3">
            <a:alphaModFix/>
          </a:blip>
          <a:srcRect b="0" l="0" r="61865" t="0"/>
          <a:stretch/>
        </p:blipFill>
        <p:spPr>
          <a:xfrm flipH="1">
            <a:off x="5438395" y="-9791"/>
            <a:ext cx="3711105" cy="5474489"/>
          </a:xfrm>
          <a:prstGeom prst="rect">
            <a:avLst/>
          </a:prstGeom>
          <a:noFill/>
          <a:ln>
            <a:noFill/>
          </a:ln>
          <a:effectLst>
            <a:outerShdw blurRad="57150" rotWithShape="0" algn="bl" dist="19050">
              <a:srgbClr val="000000">
                <a:alpha val="50000"/>
              </a:srgbClr>
            </a:outerShdw>
          </a:effec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 name="Shape 7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4"/>
          <p:cNvSpPr txBox="1"/>
          <p:nvPr>
            <p:ph type="title"/>
          </p:nvPr>
        </p:nvSpPr>
        <p:spPr>
          <a:xfrm>
            <a:off x="1814378" y="805050"/>
            <a:ext cx="5425500" cy="720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lt1"/>
                </a:solidFill>
              </a:defRPr>
            </a:lvl1pPr>
            <a:lvl2pPr lvl="1" rtl="0">
              <a:spcBef>
                <a:spcPts val="0"/>
              </a:spcBef>
              <a:spcAft>
                <a:spcPts val="0"/>
              </a:spcAft>
              <a:buNone/>
              <a:defRPr sz="3000">
                <a:solidFill>
                  <a:schemeClr val="lt1"/>
                </a:solidFill>
                <a:latin typeface="Roboto Slab Light"/>
                <a:ea typeface="Roboto Slab Light"/>
                <a:cs typeface="Roboto Slab Light"/>
                <a:sym typeface="Roboto Slab Light"/>
              </a:defRPr>
            </a:lvl2pPr>
            <a:lvl3pPr lvl="2" rtl="0">
              <a:spcBef>
                <a:spcPts val="0"/>
              </a:spcBef>
              <a:spcAft>
                <a:spcPts val="0"/>
              </a:spcAft>
              <a:buNone/>
              <a:defRPr sz="3000">
                <a:solidFill>
                  <a:schemeClr val="lt1"/>
                </a:solidFill>
                <a:latin typeface="Roboto Slab Light"/>
                <a:ea typeface="Roboto Slab Light"/>
                <a:cs typeface="Roboto Slab Light"/>
                <a:sym typeface="Roboto Slab Light"/>
              </a:defRPr>
            </a:lvl3pPr>
            <a:lvl4pPr lvl="3" rtl="0">
              <a:spcBef>
                <a:spcPts val="0"/>
              </a:spcBef>
              <a:spcAft>
                <a:spcPts val="0"/>
              </a:spcAft>
              <a:buNone/>
              <a:defRPr sz="3000">
                <a:solidFill>
                  <a:schemeClr val="lt1"/>
                </a:solidFill>
                <a:latin typeface="Roboto Slab Light"/>
                <a:ea typeface="Roboto Slab Light"/>
                <a:cs typeface="Roboto Slab Light"/>
                <a:sym typeface="Roboto Slab Light"/>
              </a:defRPr>
            </a:lvl4pPr>
            <a:lvl5pPr lvl="4" rtl="0">
              <a:spcBef>
                <a:spcPts val="0"/>
              </a:spcBef>
              <a:spcAft>
                <a:spcPts val="0"/>
              </a:spcAft>
              <a:buNone/>
              <a:defRPr sz="3000">
                <a:solidFill>
                  <a:schemeClr val="lt1"/>
                </a:solidFill>
                <a:latin typeface="Roboto Slab Light"/>
                <a:ea typeface="Roboto Slab Light"/>
                <a:cs typeface="Roboto Slab Light"/>
                <a:sym typeface="Roboto Slab Light"/>
              </a:defRPr>
            </a:lvl5pPr>
            <a:lvl6pPr lvl="5" rtl="0">
              <a:spcBef>
                <a:spcPts val="0"/>
              </a:spcBef>
              <a:spcAft>
                <a:spcPts val="0"/>
              </a:spcAft>
              <a:buNone/>
              <a:defRPr sz="3000">
                <a:solidFill>
                  <a:schemeClr val="lt1"/>
                </a:solidFill>
                <a:latin typeface="Roboto Slab Light"/>
                <a:ea typeface="Roboto Slab Light"/>
                <a:cs typeface="Roboto Slab Light"/>
                <a:sym typeface="Roboto Slab Light"/>
              </a:defRPr>
            </a:lvl6pPr>
            <a:lvl7pPr lvl="6" rtl="0">
              <a:spcBef>
                <a:spcPts val="0"/>
              </a:spcBef>
              <a:spcAft>
                <a:spcPts val="0"/>
              </a:spcAft>
              <a:buNone/>
              <a:defRPr sz="3000">
                <a:solidFill>
                  <a:schemeClr val="lt1"/>
                </a:solidFill>
                <a:latin typeface="Roboto Slab Light"/>
                <a:ea typeface="Roboto Slab Light"/>
                <a:cs typeface="Roboto Slab Light"/>
                <a:sym typeface="Roboto Slab Light"/>
              </a:defRPr>
            </a:lvl7pPr>
            <a:lvl8pPr lvl="7" rtl="0">
              <a:spcBef>
                <a:spcPts val="0"/>
              </a:spcBef>
              <a:spcAft>
                <a:spcPts val="0"/>
              </a:spcAft>
              <a:buNone/>
              <a:defRPr sz="3000">
                <a:solidFill>
                  <a:schemeClr val="lt1"/>
                </a:solidFill>
                <a:latin typeface="Roboto Slab Light"/>
                <a:ea typeface="Roboto Slab Light"/>
                <a:cs typeface="Roboto Slab Light"/>
                <a:sym typeface="Roboto Slab Light"/>
              </a:defRPr>
            </a:lvl8pPr>
            <a:lvl9pPr lvl="8" rtl="0">
              <a:spcBef>
                <a:spcPts val="0"/>
              </a:spcBef>
              <a:spcAft>
                <a:spcPts val="0"/>
              </a:spcAft>
              <a:buNone/>
              <a:defRPr sz="3000">
                <a:solidFill>
                  <a:schemeClr val="lt1"/>
                </a:solidFill>
                <a:latin typeface="Roboto Slab Light"/>
                <a:ea typeface="Roboto Slab Light"/>
                <a:cs typeface="Roboto Slab Light"/>
                <a:sym typeface="Roboto Slab Light"/>
              </a:defRPr>
            </a:lvl9pPr>
          </a:lstStyle>
          <a:p/>
        </p:txBody>
      </p:sp>
      <p:sp>
        <p:nvSpPr>
          <p:cNvPr id="81" name="Google Shape;81;p14"/>
          <p:cNvSpPr txBox="1"/>
          <p:nvPr>
            <p:ph hasCustomPrompt="1" idx="2" type="title"/>
          </p:nvPr>
        </p:nvSpPr>
        <p:spPr>
          <a:xfrm flipH="1">
            <a:off x="1470029" y="1687022"/>
            <a:ext cx="1154400" cy="53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3000">
                <a:solidFill>
                  <a:schemeClr val="lt1"/>
                </a:solidFill>
              </a:defRPr>
            </a:lvl1pPr>
            <a:lvl2pPr lvl="1"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82" name="Google Shape;82;p14"/>
          <p:cNvSpPr txBox="1"/>
          <p:nvPr>
            <p:ph hasCustomPrompt="1" idx="3" type="title"/>
          </p:nvPr>
        </p:nvSpPr>
        <p:spPr>
          <a:xfrm flipH="1">
            <a:off x="2766025" y="3108264"/>
            <a:ext cx="1154400" cy="53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3000">
                <a:solidFill>
                  <a:schemeClr val="lt1"/>
                </a:solidFill>
              </a:defRPr>
            </a:lvl1pPr>
            <a:lvl2pPr lvl="1"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83" name="Google Shape;83;p14"/>
          <p:cNvSpPr txBox="1"/>
          <p:nvPr>
            <p:ph hasCustomPrompt="1" idx="4" type="title"/>
          </p:nvPr>
        </p:nvSpPr>
        <p:spPr>
          <a:xfrm flipH="1">
            <a:off x="5293500" y="3108247"/>
            <a:ext cx="1154400" cy="53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3000">
                <a:solidFill>
                  <a:schemeClr val="lt1"/>
                </a:solidFill>
              </a:defRPr>
            </a:lvl1pPr>
            <a:lvl2pPr lvl="1"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84" name="Google Shape;84;p14"/>
          <p:cNvSpPr txBox="1"/>
          <p:nvPr>
            <p:ph hasCustomPrompt="1" idx="5" type="title"/>
          </p:nvPr>
        </p:nvSpPr>
        <p:spPr>
          <a:xfrm flipH="1">
            <a:off x="3998379" y="1687022"/>
            <a:ext cx="1154400" cy="53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3000">
                <a:solidFill>
                  <a:schemeClr val="lt1"/>
                </a:solidFill>
              </a:defRPr>
            </a:lvl1pPr>
            <a:lvl2pPr lvl="1"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85" name="Google Shape;85;p14"/>
          <p:cNvSpPr txBox="1"/>
          <p:nvPr>
            <p:ph hasCustomPrompt="1" idx="6" type="title"/>
          </p:nvPr>
        </p:nvSpPr>
        <p:spPr>
          <a:xfrm flipH="1">
            <a:off x="6536775" y="1687022"/>
            <a:ext cx="1154400" cy="53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3000">
                <a:solidFill>
                  <a:schemeClr val="lt1"/>
                </a:solidFill>
              </a:defRPr>
            </a:lvl1pPr>
            <a:lvl2pPr lvl="1"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86" name="Google Shape;86;p14"/>
          <p:cNvSpPr txBox="1"/>
          <p:nvPr>
            <p:ph idx="1" type="subTitle"/>
          </p:nvPr>
        </p:nvSpPr>
        <p:spPr>
          <a:xfrm>
            <a:off x="751907" y="2157708"/>
            <a:ext cx="2758200" cy="34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latin typeface="Muli"/>
                <a:ea typeface="Muli"/>
                <a:cs typeface="Muli"/>
                <a:sym typeface="Muli"/>
              </a:defRPr>
            </a:lvl1pPr>
            <a:lvl2pPr lvl="1" rtl="0" algn="ctr">
              <a:lnSpc>
                <a:spcPct val="100000"/>
              </a:lnSpc>
              <a:spcBef>
                <a:spcPts val="0"/>
              </a:spcBef>
              <a:spcAft>
                <a:spcPts val="0"/>
              </a:spcAft>
              <a:buNone/>
              <a:defRPr sz="1600">
                <a:solidFill>
                  <a:schemeClr val="lt1"/>
                </a:solidFill>
                <a:latin typeface="Muli"/>
                <a:ea typeface="Muli"/>
                <a:cs typeface="Muli"/>
                <a:sym typeface="Muli"/>
              </a:defRPr>
            </a:lvl2pPr>
            <a:lvl3pPr lvl="2" rtl="0" algn="ctr">
              <a:lnSpc>
                <a:spcPct val="100000"/>
              </a:lnSpc>
              <a:spcBef>
                <a:spcPts val="0"/>
              </a:spcBef>
              <a:spcAft>
                <a:spcPts val="0"/>
              </a:spcAft>
              <a:buNone/>
              <a:defRPr sz="1600">
                <a:solidFill>
                  <a:schemeClr val="lt1"/>
                </a:solidFill>
                <a:latin typeface="Muli"/>
                <a:ea typeface="Muli"/>
                <a:cs typeface="Muli"/>
                <a:sym typeface="Muli"/>
              </a:defRPr>
            </a:lvl3pPr>
            <a:lvl4pPr lvl="3" rtl="0" algn="ctr">
              <a:lnSpc>
                <a:spcPct val="100000"/>
              </a:lnSpc>
              <a:spcBef>
                <a:spcPts val="0"/>
              </a:spcBef>
              <a:spcAft>
                <a:spcPts val="0"/>
              </a:spcAft>
              <a:buNone/>
              <a:defRPr sz="1600">
                <a:solidFill>
                  <a:schemeClr val="lt1"/>
                </a:solidFill>
                <a:latin typeface="Muli"/>
                <a:ea typeface="Muli"/>
                <a:cs typeface="Muli"/>
                <a:sym typeface="Muli"/>
              </a:defRPr>
            </a:lvl4pPr>
            <a:lvl5pPr lvl="4" rtl="0" algn="ctr">
              <a:lnSpc>
                <a:spcPct val="100000"/>
              </a:lnSpc>
              <a:spcBef>
                <a:spcPts val="0"/>
              </a:spcBef>
              <a:spcAft>
                <a:spcPts val="0"/>
              </a:spcAft>
              <a:buNone/>
              <a:defRPr sz="1600">
                <a:solidFill>
                  <a:schemeClr val="lt1"/>
                </a:solidFill>
                <a:latin typeface="Muli"/>
                <a:ea typeface="Muli"/>
                <a:cs typeface="Muli"/>
                <a:sym typeface="Muli"/>
              </a:defRPr>
            </a:lvl5pPr>
            <a:lvl6pPr lvl="5" rtl="0" algn="ctr">
              <a:lnSpc>
                <a:spcPct val="100000"/>
              </a:lnSpc>
              <a:spcBef>
                <a:spcPts val="0"/>
              </a:spcBef>
              <a:spcAft>
                <a:spcPts val="0"/>
              </a:spcAft>
              <a:buNone/>
              <a:defRPr sz="1600">
                <a:solidFill>
                  <a:schemeClr val="lt1"/>
                </a:solidFill>
                <a:latin typeface="Muli"/>
                <a:ea typeface="Muli"/>
                <a:cs typeface="Muli"/>
                <a:sym typeface="Muli"/>
              </a:defRPr>
            </a:lvl6pPr>
            <a:lvl7pPr lvl="6" rtl="0" algn="ctr">
              <a:lnSpc>
                <a:spcPct val="100000"/>
              </a:lnSpc>
              <a:spcBef>
                <a:spcPts val="0"/>
              </a:spcBef>
              <a:spcAft>
                <a:spcPts val="0"/>
              </a:spcAft>
              <a:buNone/>
              <a:defRPr sz="1600">
                <a:solidFill>
                  <a:schemeClr val="lt1"/>
                </a:solidFill>
                <a:latin typeface="Muli"/>
                <a:ea typeface="Muli"/>
                <a:cs typeface="Muli"/>
                <a:sym typeface="Muli"/>
              </a:defRPr>
            </a:lvl7pPr>
            <a:lvl8pPr lvl="7" rtl="0" algn="ctr">
              <a:lnSpc>
                <a:spcPct val="100000"/>
              </a:lnSpc>
              <a:spcBef>
                <a:spcPts val="0"/>
              </a:spcBef>
              <a:spcAft>
                <a:spcPts val="0"/>
              </a:spcAft>
              <a:buNone/>
              <a:defRPr sz="1600">
                <a:solidFill>
                  <a:schemeClr val="lt1"/>
                </a:solidFill>
                <a:latin typeface="Muli"/>
                <a:ea typeface="Muli"/>
                <a:cs typeface="Muli"/>
                <a:sym typeface="Muli"/>
              </a:defRPr>
            </a:lvl8pPr>
            <a:lvl9pPr lvl="8" rtl="0" algn="ctr">
              <a:lnSpc>
                <a:spcPct val="100000"/>
              </a:lnSpc>
              <a:spcBef>
                <a:spcPts val="0"/>
              </a:spcBef>
              <a:spcAft>
                <a:spcPts val="0"/>
              </a:spcAft>
              <a:buNone/>
              <a:defRPr sz="1600">
                <a:solidFill>
                  <a:schemeClr val="lt1"/>
                </a:solidFill>
                <a:latin typeface="Muli"/>
                <a:ea typeface="Muli"/>
                <a:cs typeface="Muli"/>
                <a:sym typeface="Muli"/>
              </a:defRPr>
            </a:lvl9pPr>
          </a:lstStyle>
          <a:p/>
        </p:txBody>
      </p:sp>
      <p:sp>
        <p:nvSpPr>
          <p:cNvPr id="87" name="Google Shape;87;p14"/>
          <p:cNvSpPr txBox="1"/>
          <p:nvPr>
            <p:ph idx="7" type="subTitle"/>
          </p:nvPr>
        </p:nvSpPr>
        <p:spPr>
          <a:xfrm>
            <a:off x="922379" y="2484085"/>
            <a:ext cx="2249700" cy="4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88" name="Google Shape;88;p14"/>
          <p:cNvSpPr txBox="1"/>
          <p:nvPr>
            <p:ph idx="8" type="subTitle"/>
          </p:nvPr>
        </p:nvSpPr>
        <p:spPr>
          <a:xfrm>
            <a:off x="2134937" y="3579125"/>
            <a:ext cx="2430600" cy="34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latin typeface="Muli"/>
                <a:ea typeface="Muli"/>
                <a:cs typeface="Muli"/>
                <a:sym typeface="Muli"/>
              </a:defRPr>
            </a:lvl1pPr>
            <a:lvl2pPr lvl="1" rtl="0" algn="ctr">
              <a:lnSpc>
                <a:spcPct val="100000"/>
              </a:lnSpc>
              <a:spcBef>
                <a:spcPts val="0"/>
              </a:spcBef>
              <a:spcAft>
                <a:spcPts val="0"/>
              </a:spcAft>
              <a:buNone/>
              <a:defRPr sz="1600">
                <a:solidFill>
                  <a:schemeClr val="lt1"/>
                </a:solidFill>
                <a:latin typeface="Muli"/>
                <a:ea typeface="Muli"/>
                <a:cs typeface="Muli"/>
                <a:sym typeface="Muli"/>
              </a:defRPr>
            </a:lvl2pPr>
            <a:lvl3pPr lvl="2" rtl="0" algn="ctr">
              <a:lnSpc>
                <a:spcPct val="100000"/>
              </a:lnSpc>
              <a:spcBef>
                <a:spcPts val="0"/>
              </a:spcBef>
              <a:spcAft>
                <a:spcPts val="0"/>
              </a:spcAft>
              <a:buNone/>
              <a:defRPr sz="1600">
                <a:solidFill>
                  <a:schemeClr val="lt1"/>
                </a:solidFill>
                <a:latin typeface="Muli"/>
                <a:ea typeface="Muli"/>
                <a:cs typeface="Muli"/>
                <a:sym typeface="Muli"/>
              </a:defRPr>
            </a:lvl3pPr>
            <a:lvl4pPr lvl="3" rtl="0" algn="ctr">
              <a:lnSpc>
                <a:spcPct val="100000"/>
              </a:lnSpc>
              <a:spcBef>
                <a:spcPts val="0"/>
              </a:spcBef>
              <a:spcAft>
                <a:spcPts val="0"/>
              </a:spcAft>
              <a:buNone/>
              <a:defRPr sz="1600">
                <a:solidFill>
                  <a:schemeClr val="lt1"/>
                </a:solidFill>
                <a:latin typeface="Muli"/>
                <a:ea typeface="Muli"/>
                <a:cs typeface="Muli"/>
                <a:sym typeface="Muli"/>
              </a:defRPr>
            </a:lvl4pPr>
            <a:lvl5pPr lvl="4" rtl="0" algn="ctr">
              <a:lnSpc>
                <a:spcPct val="100000"/>
              </a:lnSpc>
              <a:spcBef>
                <a:spcPts val="0"/>
              </a:spcBef>
              <a:spcAft>
                <a:spcPts val="0"/>
              </a:spcAft>
              <a:buNone/>
              <a:defRPr sz="1600">
                <a:solidFill>
                  <a:schemeClr val="lt1"/>
                </a:solidFill>
                <a:latin typeface="Muli"/>
                <a:ea typeface="Muli"/>
                <a:cs typeface="Muli"/>
                <a:sym typeface="Muli"/>
              </a:defRPr>
            </a:lvl5pPr>
            <a:lvl6pPr lvl="5" rtl="0" algn="ctr">
              <a:lnSpc>
                <a:spcPct val="100000"/>
              </a:lnSpc>
              <a:spcBef>
                <a:spcPts val="0"/>
              </a:spcBef>
              <a:spcAft>
                <a:spcPts val="0"/>
              </a:spcAft>
              <a:buNone/>
              <a:defRPr sz="1600">
                <a:solidFill>
                  <a:schemeClr val="lt1"/>
                </a:solidFill>
                <a:latin typeface="Muli"/>
                <a:ea typeface="Muli"/>
                <a:cs typeface="Muli"/>
                <a:sym typeface="Muli"/>
              </a:defRPr>
            </a:lvl6pPr>
            <a:lvl7pPr lvl="6" rtl="0" algn="ctr">
              <a:lnSpc>
                <a:spcPct val="100000"/>
              </a:lnSpc>
              <a:spcBef>
                <a:spcPts val="0"/>
              </a:spcBef>
              <a:spcAft>
                <a:spcPts val="0"/>
              </a:spcAft>
              <a:buNone/>
              <a:defRPr sz="1600">
                <a:solidFill>
                  <a:schemeClr val="lt1"/>
                </a:solidFill>
                <a:latin typeface="Muli"/>
                <a:ea typeface="Muli"/>
                <a:cs typeface="Muli"/>
                <a:sym typeface="Muli"/>
              </a:defRPr>
            </a:lvl7pPr>
            <a:lvl8pPr lvl="7" rtl="0" algn="ctr">
              <a:lnSpc>
                <a:spcPct val="100000"/>
              </a:lnSpc>
              <a:spcBef>
                <a:spcPts val="0"/>
              </a:spcBef>
              <a:spcAft>
                <a:spcPts val="0"/>
              </a:spcAft>
              <a:buNone/>
              <a:defRPr sz="1600">
                <a:solidFill>
                  <a:schemeClr val="lt1"/>
                </a:solidFill>
                <a:latin typeface="Muli"/>
                <a:ea typeface="Muli"/>
                <a:cs typeface="Muli"/>
                <a:sym typeface="Muli"/>
              </a:defRPr>
            </a:lvl8pPr>
            <a:lvl9pPr lvl="8" rtl="0" algn="ctr">
              <a:lnSpc>
                <a:spcPct val="100000"/>
              </a:lnSpc>
              <a:spcBef>
                <a:spcPts val="0"/>
              </a:spcBef>
              <a:spcAft>
                <a:spcPts val="0"/>
              </a:spcAft>
              <a:buNone/>
              <a:defRPr sz="1600">
                <a:solidFill>
                  <a:schemeClr val="lt1"/>
                </a:solidFill>
                <a:latin typeface="Muli"/>
                <a:ea typeface="Muli"/>
                <a:cs typeface="Muli"/>
                <a:sym typeface="Muli"/>
              </a:defRPr>
            </a:lvl9pPr>
          </a:lstStyle>
          <a:p/>
        </p:txBody>
      </p:sp>
      <p:sp>
        <p:nvSpPr>
          <p:cNvPr id="89" name="Google Shape;89;p14"/>
          <p:cNvSpPr txBox="1"/>
          <p:nvPr>
            <p:ph idx="9" type="subTitle"/>
          </p:nvPr>
        </p:nvSpPr>
        <p:spPr>
          <a:xfrm>
            <a:off x="2218375" y="3899670"/>
            <a:ext cx="2249700" cy="4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90" name="Google Shape;90;p14"/>
          <p:cNvSpPr txBox="1"/>
          <p:nvPr>
            <p:ph idx="13" type="subTitle"/>
          </p:nvPr>
        </p:nvSpPr>
        <p:spPr>
          <a:xfrm>
            <a:off x="3195403" y="2157708"/>
            <a:ext cx="2758200" cy="34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latin typeface="Muli"/>
                <a:ea typeface="Muli"/>
                <a:cs typeface="Muli"/>
                <a:sym typeface="Muli"/>
              </a:defRPr>
            </a:lvl1pPr>
            <a:lvl2pPr lvl="1" rtl="0" algn="ctr">
              <a:lnSpc>
                <a:spcPct val="100000"/>
              </a:lnSpc>
              <a:spcBef>
                <a:spcPts val="0"/>
              </a:spcBef>
              <a:spcAft>
                <a:spcPts val="0"/>
              </a:spcAft>
              <a:buNone/>
              <a:defRPr sz="1600">
                <a:solidFill>
                  <a:schemeClr val="lt1"/>
                </a:solidFill>
                <a:latin typeface="Muli"/>
                <a:ea typeface="Muli"/>
                <a:cs typeface="Muli"/>
                <a:sym typeface="Muli"/>
              </a:defRPr>
            </a:lvl2pPr>
            <a:lvl3pPr lvl="2" rtl="0" algn="ctr">
              <a:lnSpc>
                <a:spcPct val="100000"/>
              </a:lnSpc>
              <a:spcBef>
                <a:spcPts val="0"/>
              </a:spcBef>
              <a:spcAft>
                <a:spcPts val="0"/>
              </a:spcAft>
              <a:buNone/>
              <a:defRPr sz="1600">
                <a:solidFill>
                  <a:schemeClr val="lt1"/>
                </a:solidFill>
                <a:latin typeface="Muli"/>
                <a:ea typeface="Muli"/>
                <a:cs typeface="Muli"/>
                <a:sym typeface="Muli"/>
              </a:defRPr>
            </a:lvl3pPr>
            <a:lvl4pPr lvl="3" rtl="0" algn="ctr">
              <a:lnSpc>
                <a:spcPct val="100000"/>
              </a:lnSpc>
              <a:spcBef>
                <a:spcPts val="0"/>
              </a:spcBef>
              <a:spcAft>
                <a:spcPts val="0"/>
              </a:spcAft>
              <a:buNone/>
              <a:defRPr sz="1600">
                <a:solidFill>
                  <a:schemeClr val="lt1"/>
                </a:solidFill>
                <a:latin typeface="Muli"/>
                <a:ea typeface="Muli"/>
                <a:cs typeface="Muli"/>
                <a:sym typeface="Muli"/>
              </a:defRPr>
            </a:lvl4pPr>
            <a:lvl5pPr lvl="4" rtl="0" algn="ctr">
              <a:lnSpc>
                <a:spcPct val="100000"/>
              </a:lnSpc>
              <a:spcBef>
                <a:spcPts val="0"/>
              </a:spcBef>
              <a:spcAft>
                <a:spcPts val="0"/>
              </a:spcAft>
              <a:buNone/>
              <a:defRPr sz="1600">
                <a:solidFill>
                  <a:schemeClr val="lt1"/>
                </a:solidFill>
                <a:latin typeface="Muli"/>
                <a:ea typeface="Muli"/>
                <a:cs typeface="Muli"/>
                <a:sym typeface="Muli"/>
              </a:defRPr>
            </a:lvl5pPr>
            <a:lvl6pPr lvl="5" rtl="0" algn="ctr">
              <a:lnSpc>
                <a:spcPct val="100000"/>
              </a:lnSpc>
              <a:spcBef>
                <a:spcPts val="0"/>
              </a:spcBef>
              <a:spcAft>
                <a:spcPts val="0"/>
              </a:spcAft>
              <a:buNone/>
              <a:defRPr sz="1600">
                <a:solidFill>
                  <a:schemeClr val="lt1"/>
                </a:solidFill>
                <a:latin typeface="Muli"/>
                <a:ea typeface="Muli"/>
                <a:cs typeface="Muli"/>
                <a:sym typeface="Muli"/>
              </a:defRPr>
            </a:lvl6pPr>
            <a:lvl7pPr lvl="6" rtl="0" algn="ctr">
              <a:lnSpc>
                <a:spcPct val="100000"/>
              </a:lnSpc>
              <a:spcBef>
                <a:spcPts val="0"/>
              </a:spcBef>
              <a:spcAft>
                <a:spcPts val="0"/>
              </a:spcAft>
              <a:buNone/>
              <a:defRPr sz="1600">
                <a:solidFill>
                  <a:schemeClr val="lt1"/>
                </a:solidFill>
                <a:latin typeface="Muli"/>
                <a:ea typeface="Muli"/>
                <a:cs typeface="Muli"/>
                <a:sym typeface="Muli"/>
              </a:defRPr>
            </a:lvl7pPr>
            <a:lvl8pPr lvl="7" rtl="0" algn="ctr">
              <a:lnSpc>
                <a:spcPct val="100000"/>
              </a:lnSpc>
              <a:spcBef>
                <a:spcPts val="0"/>
              </a:spcBef>
              <a:spcAft>
                <a:spcPts val="0"/>
              </a:spcAft>
              <a:buNone/>
              <a:defRPr sz="1600">
                <a:solidFill>
                  <a:schemeClr val="lt1"/>
                </a:solidFill>
                <a:latin typeface="Muli"/>
                <a:ea typeface="Muli"/>
                <a:cs typeface="Muli"/>
                <a:sym typeface="Muli"/>
              </a:defRPr>
            </a:lvl8pPr>
            <a:lvl9pPr lvl="8" rtl="0" algn="ctr">
              <a:lnSpc>
                <a:spcPct val="100000"/>
              </a:lnSpc>
              <a:spcBef>
                <a:spcPts val="0"/>
              </a:spcBef>
              <a:spcAft>
                <a:spcPts val="0"/>
              </a:spcAft>
              <a:buNone/>
              <a:defRPr sz="1600">
                <a:solidFill>
                  <a:schemeClr val="lt1"/>
                </a:solidFill>
                <a:latin typeface="Muli"/>
                <a:ea typeface="Muli"/>
                <a:cs typeface="Muli"/>
                <a:sym typeface="Muli"/>
              </a:defRPr>
            </a:lvl9pPr>
          </a:lstStyle>
          <a:p/>
        </p:txBody>
      </p:sp>
      <p:sp>
        <p:nvSpPr>
          <p:cNvPr id="91" name="Google Shape;91;p14"/>
          <p:cNvSpPr txBox="1"/>
          <p:nvPr>
            <p:ph idx="14" type="subTitle"/>
          </p:nvPr>
        </p:nvSpPr>
        <p:spPr>
          <a:xfrm>
            <a:off x="3450729" y="2484085"/>
            <a:ext cx="2249700" cy="4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92" name="Google Shape;92;p14"/>
          <p:cNvSpPr txBox="1"/>
          <p:nvPr>
            <p:ph idx="15" type="subTitle"/>
          </p:nvPr>
        </p:nvSpPr>
        <p:spPr>
          <a:xfrm>
            <a:off x="4660432" y="3579125"/>
            <a:ext cx="2430600" cy="34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latin typeface="Muli"/>
                <a:ea typeface="Muli"/>
                <a:cs typeface="Muli"/>
                <a:sym typeface="Muli"/>
              </a:defRPr>
            </a:lvl1pPr>
            <a:lvl2pPr lvl="1" rtl="0" algn="ctr">
              <a:lnSpc>
                <a:spcPct val="100000"/>
              </a:lnSpc>
              <a:spcBef>
                <a:spcPts val="1600"/>
              </a:spcBef>
              <a:spcAft>
                <a:spcPts val="0"/>
              </a:spcAft>
              <a:buNone/>
              <a:defRPr sz="1600">
                <a:solidFill>
                  <a:schemeClr val="lt1"/>
                </a:solidFill>
                <a:latin typeface="Muli"/>
                <a:ea typeface="Muli"/>
                <a:cs typeface="Muli"/>
                <a:sym typeface="Muli"/>
              </a:defRPr>
            </a:lvl2pPr>
            <a:lvl3pPr lvl="2" rtl="0" algn="ctr">
              <a:lnSpc>
                <a:spcPct val="100000"/>
              </a:lnSpc>
              <a:spcBef>
                <a:spcPts val="1600"/>
              </a:spcBef>
              <a:spcAft>
                <a:spcPts val="0"/>
              </a:spcAft>
              <a:buNone/>
              <a:defRPr sz="1600">
                <a:solidFill>
                  <a:schemeClr val="lt1"/>
                </a:solidFill>
                <a:latin typeface="Muli"/>
                <a:ea typeface="Muli"/>
                <a:cs typeface="Muli"/>
                <a:sym typeface="Muli"/>
              </a:defRPr>
            </a:lvl3pPr>
            <a:lvl4pPr lvl="3" rtl="0" algn="ctr">
              <a:lnSpc>
                <a:spcPct val="100000"/>
              </a:lnSpc>
              <a:spcBef>
                <a:spcPts val="1600"/>
              </a:spcBef>
              <a:spcAft>
                <a:spcPts val="0"/>
              </a:spcAft>
              <a:buNone/>
              <a:defRPr sz="1600">
                <a:solidFill>
                  <a:schemeClr val="lt1"/>
                </a:solidFill>
                <a:latin typeface="Muli"/>
                <a:ea typeface="Muli"/>
                <a:cs typeface="Muli"/>
                <a:sym typeface="Muli"/>
              </a:defRPr>
            </a:lvl4pPr>
            <a:lvl5pPr lvl="4" rtl="0" algn="ctr">
              <a:lnSpc>
                <a:spcPct val="100000"/>
              </a:lnSpc>
              <a:spcBef>
                <a:spcPts val="1600"/>
              </a:spcBef>
              <a:spcAft>
                <a:spcPts val="0"/>
              </a:spcAft>
              <a:buNone/>
              <a:defRPr sz="1600">
                <a:solidFill>
                  <a:schemeClr val="lt1"/>
                </a:solidFill>
                <a:latin typeface="Muli"/>
                <a:ea typeface="Muli"/>
                <a:cs typeface="Muli"/>
                <a:sym typeface="Muli"/>
              </a:defRPr>
            </a:lvl5pPr>
            <a:lvl6pPr lvl="5" rtl="0" algn="ctr">
              <a:lnSpc>
                <a:spcPct val="100000"/>
              </a:lnSpc>
              <a:spcBef>
                <a:spcPts val="1600"/>
              </a:spcBef>
              <a:spcAft>
                <a:spcPts val="0"/>
              </a:spcAft>
              <a:buNone/>
              <a:defRPr sz="1600">
                <a:solidFill>
                  <a:schemeClr val="lt1"/>
                </a:solidFill>
                <a:latin typeface="Muli"/>
                <a:ea typeface="Muli"/>
                <a:cs typeface="Muli"/>
                <a:sym typeface="Muli"/>
              </a:defRPr>
            </a:lvl6pPr>
            <a:lvl7pPr lvl="6" rtl="0" algn="ctr">
              <a:lnSpc>
                <a:spcPct val="100000"/>
              </a:lnSpc>
              <a:spcBef>
                <a:spcPts val="1600"/>
              </a:spcBef>
              <a:spcAft>
                <a:spcPts val="0"/>
              </a:spcAft>
              <a:buNone/>
              <a:defRPr sz="1600">
                <a:solidFill>
                  <a:schemeClr val="lt1"/>
                </a:solidFill>
                <a:latin typeface="Muli"/>
                <a:ea typeface="Muli"/>
                <a:cs typeface="Muli"/>
                <a:sym typeface="Muli"/>
              </a:defRPr>
            </a:lvl7pPr>
            <a:lvl8pPr lvl="7" rtl="0" algn="ctr">
              <a:lnSpc>
                <a:spcPct val="100000"/>
              </a:lnSpc>
              <a:spcBef>
                <a:spcPts val="1600"/>
              </a:spcBef>
              <a:spcAft>
                <a:spcPts val="0"/>
              </a:spcAft>
              <a:buNone/>
              <a:defRPr sz="1600">
                <a:solidFill>
                  <a:schemeClr val="lt1"/>
                </a:solidFill>
                <a:latin typeface="Muli"/>
                <a:ea typeface="Muli"/>
                <a:cs typeface="Muli"/>
                <a:sym typeface="Muli"/>
              </a:defRPr>
            </a:lvl8pPr>
            <a:lvl9pPr lvl="8" rtl="0" algn="ctr">
              <a:lnSpc>
                <a:spcPct val="100000"/>
              </a:lnSpc>
              <a:spcBef>
                <a:spcPts val="1600"/>
              </a:spcBef>
              <a:spcAft>
                <a:spcPts val="1600"/>
              </a:spcAft>
              <a:buNone/>
              <a:defRPr sz="1600">
                <a:solidFill>
                  <a:schemeClr val="lt1"/>
                </a:solidFill>
                <a:latin typeface="Muli"/>
                <a:ea typeface="Muli"/>
                <a:cs typeface="Muli"/>
                <a:sym typeface="Muli"/>
              </a:defRPr>
            </a:lvl9pPr>
          </a:lstStyle>
          <a:p/>
        </p:txBody>
      </p:sp>
      <p:sp>
        <p:nvSpPr>
          <p:cNvPr id="93" name="Google Shape;93;p14"/>
          <p:cNvSpPr txBox="1"/>
          <p:nvPr>
            <p:ph idx="16" type="subTitle"/>
          </p:nvPr>
        </p:nvSpPr>
        <p:spPr>
          <a:xfrm>
            <a:off x="4745850" y="3899670"/>
            <a:ext cx="2249700" cy="4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94" name="Google Shape;94;p14"/>
          <p:cNvSpPr txBox="1"/>
          <p:nvPr>
            <p:ph idx="17" type="subTitle"/>
          </p:nvPr>
        </p:nvSpPr>
        <p:spPr>
          <a:xfrm>
            <a:off x="5642654" y="2157708"/>
            <a:ext cx="2758200" cy="34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latin typeface="Muli"/>
                <a:ea typeface="Muli"/>
                <a:cs typeface="Muli"/>
                <a:sym typeface="Muli"/>
              </a:defRPr>
            </a:lvl1pPr>
            <a:lvl2pPr lvl="1" rtl="0" algn="ctr">
              <a:lnSpc>
                <a:spcPct val="100000"/>
              </a:lnSpc>
              <a:spcBef>
                <a:spcPts val="0"/>
              </a:spcBef>
              <a:spcAft>
                <a:spcPts val="0"/>
              </a:spcAft>
              <a:buNone/>
              <a:defRPr sz="1600">
                <a:solidFill>
                  <a:schemeClr val="lt1"/>
                </a:solidFill>
                <a:latin typeface="Muli"/>
                <a:ea typeface="Muli"/>
                <a:cs typeface="Muli"/>
                <a:sym typeface="Muli"/>
              </a:defRPr>
            </a:lvl2pPr>
            <a:lvl3pPr lvl="2" rtl="0" algn="ctr">
              <a:lnSpc>
                <a:spcPct val="100000"/>
              </a:lnSpc>
              <a:spcBef>
                <a:spcPts val="0"/>
              </a:spcBef>
              <a:spcAft>
                <a:spcPts val="0"/>
              </a:spcAft>
              <a:buNone/>
              <a:defRPr sz="1600">
                <a:solidFill>
                  <a:schemeClr val="lt1"/>
                </a:solidFill>
                <a:latin typeface="Muli"/>
                <a:ea typeface="Muli"/>
                <a:cs typeface="Muli"/>
                <a:sym typeface="Muli"/>
              </a:defRPr>
            </a:lvl3pPr>
            <a:lvl4pPr lvl="3" rtl="0" algn="ctr">
              <a:lnSpc>
                <a:spcPct val="100000"/>
              </a:lnSpc>
              <a:spcBef>
                <a:spcPts val="0"/>
              </a:spcBef>
              <a:spcAft>
                <a:spcPts val="0"/>
              </a:spcAft>
              <a:buNone/>
              <a:defRPr sz="1600">
                <a:solidFill>
                  <a:schemeClr val="lt1"/>
                </a:solidFill>
                <a:latin typeface="Muli"/>
                <a:ea typeface="Muli"/>
                <a:cs typeface="Muli"/>
                <a:sym typeface="Muli"/>
              </a:defRPr>
            </a:lvl4pPr>
            <a:lvl5pPr lvl="4" rtl="0" algn="ctr">
              <a:lnSpc>
                <a:spcPct val="100000"/>
              </a:lnSpc>
              <a:spcBef>
                <a:spcPts val="0"/>
              </a:spcBef>
              <a:spcAft>
                <a:spcPts val="0"/>
              </a:spcAft>
              <a:buNone/>
              <a:defRPr sz="1600">
                <a:solidFill>
                  <a:schemeClr val="lt1"/>
                </a:solidFill>
                <a:latin typeface="Muli"/>
                <a:ea typeface="Muli"/>
                <a:cs typeface="Muli"/>
                <a:sym typeface="Muli"/>
              </a:defRPr>
            </a:lvl5pPr>
            <a:lvl6pPr lvl="5" rtl="0" algn="ctr">
              <a:lnSpc>
                <a:spcPct val="100000"/>
              </a:lnSpc>
              <a:spcBef>
                <a:spcPts val="0"/>
              </a:spcBef>
              <a:spcAft>
                <a:spcPts val="0"/>
              </a:spcAft>
              <a:buNone/>
              <a:defRPr sz="1600">
                <a:solidFill>
                  <a:schemeClr val="lt1"/>
                </a:solidFill>
                <a:latin typeface="Muli"/>
                <a:ea typeface="Muli"/>
                <a:cs typeface="Muli"/>
                <a:sym typeface="Muli"/>
              </a:defRPr>
            </a:lvl6pPr>
            <a:lvl7pPr lvl="6" rtl="0" algn="ctr">
              <a:lnSpc>
                <a:spcPct val="100000"/>
              </a:lnSpc>
              <a:spcBef>
                <a:spcPts val="0"/>
              </a:spcBef>
              <a:spcAft>
                <a:spcPts val="0"/>
              </a:spcAft>
              <a:buNone/>
              <a:defRPr sz="1600">
                <a:solidFill>
                  <a:schemeClr val="lt1"/>
                </a:solidFill>
                <a:latin typeface="Muli"/>
                <a:ea typeface="Muli"/>
                <a:cs typeface="Muli"/>
                <a:sym typeface="Muli"/>
              </a:defRPr>
            </a:lvl7pPr>
            <a:lvl8pPr lvl="7" rtl="0" algn="ctr">
              <a:lnSpc>
                <a:spcPct val="100000"/>
              </a:lnSpc>
              <a:spcBef>
                <a:spcPts val="0"/>
              </a:spcBef>
              <a:spcAft>
                <a:spcPts val="0"/>
              </a:spcAft>
              <a:buNone/>
              <a:defRPr sz="1600">
                <a:solidFill>
                  <a:schemeClr val="lt1"/>
                </a:solidFill>
                <a:latin typeface="Muli"/>
                <a:ea typeface="Muli"/>
                <a:cs typeface="Muli"/>
                <a:sym typeface="Muli"/>
              </a:defRPr>
            </a:lvl8pPr>
            <a:lvl9pPr lvl="8" rtl="0" algn="ctr">
              <a:lnSpc>
                <a:spcPct val="100000"/>
              </a:lnSpc>
              <a:spcBef>
                <a:spcPts val="0"/>
              </a:spcBef>
              <a:spcAft>
                <a:spcPts val="0"/>
              </a:spcAft>
              <a:buNone/>
              <a:defRPr sz="1600">
                <a:solidFill>
                  <a:schemeClr val="lt1"/>
                </a:solidFill>
                <a:latin typeface="Muli"/>
                <a:ea typeface="Muli"/>
                <a:cs typeface="Muli"/>
                <a:sym typeface="Muli"/>
              </a:defRPr>
            </a:lvl9pPr>
          </a:lstStyle>
          <a:p/>
        </p:txBody>
      </p:sp>
      <p:sp>
        <p:nvSpPr>
          <p:cNvPr id="95" name="Google Shape;95;p14"/>
          <p:cNvSpPr txBox="1"/>
          <p:nvPr>
            <p:ph idx="18" type="subTitle"/>
          </p:nvPr>
        </p:nvSpPr>
        <p:spPr>
          <a:xfrm>
            <a:off x="5989125" y="2484085"/>
            <a:ext cx="2249700" cy="4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pic>
        <p:nvPicPr>
          <p:cNvPr id="96" name="Google Shape;96;p14"/>
          <p:cNvPicPr preferRelativeResize="0"/>
          <p:nvPr/>
        </p:nvPicPr>
        <p:blipFill rotWithShape="1">
          <a:blip r:embed="rId3">
            <a:alphaModFix/>
          </a:blip>
          <a:srcRect b="549" l="67453" r="0" t="-550"/>
          <a:stretch/>
        </p:blipFill>
        <p:spPr>
          <a:xfrm>
            <a:off x="5976000" y="-268525"/>
            <a:ext cx="3173500" cy="5485374"/>
          </a:xfrm>
          <a:prstGeom prst="rect">
            <a:avLst/>
          </a:prstGeom>
          <a:noFill/>
          <a:ln>
            <a:noFill/>
          </a:ln>
          <a:effectLst>
            <a:outerShdw blurRad="57150" rotWithShape="0" algn="bl" dir="10860000" dist="28575">
              <a:srgbClr val="000000">
                <a:alpha val="50000"/>
              </a:srgbClr>
            </a:outerShdw>
          </a:effectLst>
        </p:spPr>
      </p:pic>
      <p:sp>
        <p:nvSpPr>
          <p:cNvPr id="97" name="Google Shape;97;p14"/>
          <p:cNvSpPr/>
          <p:nvPr/>
        </p:nvSpPr>
        <p:spPr>
          <a:xfrm flipH="1">
            <a:off x="1598700" y="545023"/>
            <a:ext cx="57900" cy="70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98" name="Google Shape;98;p14"/>
          <p:cNvPicPr preferRelativeResize="0"/>
          <p:nvPr/>
        </p:nvPicPr>
        <p:blipFill rotWithShape="1">
          <a:blip r:embed="rId3">
            <a:alphaModFix/>
          </a:blip>
          <a:srcRect b="0" l="0" r="61865" t="0"/>
          <a:stretch/>
        </p:blipFill>
        <p:spPr>
          <a:xfrm>
            <a:off x="-292412" y="-147675"/>
            <a:ext cx="3697852" cy="5454953"/>
          </a:xfrm>
          <a:prstGeom prst="rect">
            <a:avLst/>
          </a:prstGeom>
          <a:noFill/>
          <a:ln>
            <a:noFill/>
          </a:ln>
          <a:effectLst>
            <a:outerShdw blurRad="57150" rotWithShape="0" algn="bl" dist="19050">
              <a:srgbClr val="000000">
                <a:alpha val="50000"/>
              </a:srgb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1">
  <p:cSld name="CUSTOM_11_1_2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15"/>
          <p:cNvSpPr txBox="1"/>
          <p:nvPr>
            <p:ph type="ctrTitle"/>
          </p:nvPr>
        </p:nvSpPr>
        <p:spPr>
          <a:xfrm>
            <a:off x="1792098" y="1215962"/>
            <a:ext cx="3867300" cy="8220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3000">
                <a:solidFill>
                  <a:schemeClr val="lt1"/>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101" name="Google Shape;101;p15"/>
          <p:cNvSpPr txBox="1"/>
          <p:nvPr>
            <p:ph idx="1" type="subTitle"/>
          </p:nvPr>
        </p:nvSpPr>
        <p:spPr>
          <a:xfrm>
            <a:off x="1804727" y="2137900"/>
            <a:ext cx="5099700" cy="171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solidFill>
                  <a:schemeClr val="lt1"/>
                </a:solidFill>
              </a:defRPr>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pic>
        <p:nvPicPr>
          <p:cNvPr id="102" name="Google Shape;102;p15"/>
          <p:cNvPicPr preferRelativeResize="0"/>
          <p:nvPr/>
        </p:nvPicPr>
        <p:blipFill rotWithShape="1">
          <a:blip r:embed="rId3">
            <a:alphaModFix/>
          </a:blip>
          <a:srcRect b="0" l="0" r="61865" t="0"/>
          <a:stretch/>
        </p:blipFill>
        <p:spPr>
          <a:xfrm flipH="1">
            <a:off x="5438395" y="-9791"/>
            <a:ext cx="3711105" cy="5474489"/>
          </a:xfrm>
          <a:prstGeom prst="rect">
            <a:avLst/>
          </a:prstGeom>
          <a:noFill/>
          <a:ln>
            <a:noFill/>
          </a:ln>
          <a:effectLst>
            <a:outerShdw blurRad="57150" rotWithShape="0" algn="bl" dist="19050">
              <a:srgbClr val="000000">
                <a:alpha val="50000"/>
              </a:srgbClr>
            </a:outerShdw>
          </a:effectLst>
        </p:spPr>
      </p:pic>
      <p:sp>
        <p:nvSpPr>
          <p:cNvPr id="103" name="Google Shape;103;p15"/>
          <p:cNvSpPr/>
          <p:nvPr/>
        </p:nvSpPr>
        <p:spPr>
          <a:xfrm flipH="1">
            <a:off x="1597875" y="1586742"/>
            <a:ext cx="61200" cy="320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04" name="Google Shape;104;p15"/>
          <p:cNvPicPr preferRelativeResize="0"/>
          <p:nvPr/>
        </p:nvPicPr>
        <p:blipFill rotWithShape="1">
          <a:blip r:embed="rId3">
            <a:alphaModFix/>
          </a:blip>
          <a:srcRect b="549" l="67453" r="0" t="-550"/>
          <a:stretch/>
        </p:blipFill>
        <p:spPr>
          <a:xfrm flipH="1">
            <a:off x="-7" y="-1254650"/>
            <a:ext cx="3711105" cy="6414553"/>
          </a:xfrm>
          <a:prstGeom prst="rect">
            <a:avLst/>
          </a:prstGeom>
          <a:noFill/>
          <a:ln>
            <a:noFill/>
          </a:ln>
          <a:effectLst>
            <a:outerShdw blurRad="57150" rotWithShape="0" algn="bl" dir="10860000" dist="28575">
              <a:srgbClr val="000000">
                <a:alpha val="50000"/>
              </a:srgbClr>
            </a:outerShdw>
          </a:effec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ONLY_1_1">
    <p:bg>
      <p:bgPr>
        <a:blipFill>
          <a:blip r:embed="rId2">
            <a:alphaModFix/>
          </a:blip>
          <a:stretch>
            <a:fillRect/>
          </a:stretch>
        </a:blipFill>
      </p:bgPr>
    </p:bg>
    <p:spTree>
      <p:nvGrpSpPr>
        <p:cNvPr id="105" name="Shape 105"/>
        <p:cNvGrpSpPr/>
        <p:nvPr/>
      </p:nvGrpSpPr>
      <p:grpSpPr>
        <a:xfrm>
          <a:off x="0" y="0"/>
          <a:ext cx="0" cy="0"/>
          <a:chOff x="0" y="0"/>
          <a:chExt cx="0" cy="0"/>
        </a:xfrm>
      </p:grpSpPr>
      <p:pic>
        <p:nvPicPr>
          <p:cNvPr id="106" name="Google Shape;106;p16"/>
          <p:cNvPicPr preferRelativeResize="0"/>
          <p:nvPr/>
        </p:nvPicPr>
        <p:blipFill rotWithShape="1">
          <a:blip r:embed="rId3">
            <a:alphaModFix/>
          </a:blip>
          <a:srcRect b="549" l="67453" r="0" t="-550"/>
          <a:stretch/>
        </p:blipFill>
        <p:spPr>
          <a:xfrm>
            <a:off x="6024075" y="-185400"/>
            <a:ext cx="3125425" cy="5402248"/>
          </a:xfrm>
          <a:prstGeom prst="rect">
            <a:avLst/>
          </a:prstGeom>
          <a:noFill/>
          <a:ln>
            <a:noFill/>
          </a:ln>
          <a:effectLst>
            <a:outerShdw blurRad="57150" rotWithShape="0" algn="bl" dir="10860000" dist="28575">
              <a:srgbClr val="000000">
                <a:alpha val="50000"/>
              </a:srgbClr>
            </a:outerShdw>
          </a:effectLst>
        </p:spPr>
      </p:pic>
      <p:sp>
        <p:nvSpPr>
          <p:cNvPr id="107" name="Google Shape;107;p16"/>
          <p:cNvSpPr txBox="1"/>
          <p:nvPr>
            <p:ph type="ctrTitle"/>
          </p:nvPr>
        </p:nvSpPr>
        <p:spPr>
          <a:xfrm>
            <a:off x="1793028" y="872693"/>
            <a:ext cx="4004700" cy="946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2800"/>
              <a:buNone/>
              <a:defRPr sz="3000">
                <a:solidFill>
                  <a:schemeClr val="lt1"/>
                </a:solidFill>
              </a:defRPr>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108" name="Google Shape;108;p16"/>
          <p:cNvSpPr txBox="1"/>
          <p:nvPr>
            <p:ph idx="1" type="subTitle"/>
          </p:nvPr>
        </p:nvSpPr>
        <p:spPr>
          <a:xfrm>
            <a:off x="1023700" y="3261250"/>
            <a:ext cx="21831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9" name="Google Shape;109;p16"/>
          <p:cNvSpPr txBox="1"/>
          <p:nvPr>
            <p:ph idx="2" type="subTitle"/>
          </p:nvPr>
        </p:nvSpPr>
        <p:spPr>
          <a:xfrm>
            <a:off x="3471625" y="3261250"/>
            <a:ext cx="21831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10" name="Google Shape;110;p16"/>
          <p:cNvSpPr txBox="1"/>
          <p:nvPr>
            <p:ph idx="3" type="subTitle"/>
          </p:nvPr>
        </p:nvSpPr>
        <p:spPr>
          <a:xfrm>
            <a:off x="5817775" y="3261250"/>
            <a:ext cx="21831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11" name="Google Shape;111;p16"/>
          <p:cNvSpPr/>
          <p:nvPr/>
        </p:nvSpPr>
        <p:spPr>
          <a:xfrm flipH="1">
            <a:off x="1597650" y="140650"/>
            <a:ext cx="59700" cy="156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12" name="Google Shape;112;p16"/>
          <p:cNvPicPr preferRelativeResize="0"/>
          <p:nvPr/>
        </p:nvPicPr>
        <p:blipFill rotWithShape="1">
          <a:blip r:embed="rId3">
            <a:alphaModFix/>
          </a:blip>
          <a:srcRect b="0" l="0" r="61865" t="0"/>
          <a:stretch/>
        </p:blipFill>
        <p:spPr>
          <a:xfrm>
            <a:off x="-221425" y="-155725"/>
            <a:ext cx="3697852" cy="5454953"/>
          </a:xfrm>
          <a:prstGeom prst="rect">
            <a:avLst/>
          </a:prstGeom>
          <a:noFill/>
          <a:ln>
            <a:noFill/>
          </a:ln>
          <a:effectLst>
            <a:outerShdw blurRad="57150" rotWithShape="0" algn="bl" dist="19050">
              <a:srgbClr val="000000">
                <a:alpha val="50000"/>
              </a:srgbClr>
            </a:outerShdw>
          </a:effectLst>
        </p:spPr>
      </p:pic>
      <p:sp>
        <p:nvSpPr>
          <p:cNvPr id="113" name="Google Shape;113;p16"/>
          <p:cNvSpPr txBox="1"/>
          <p:nvPr>
            <p:ph idx="4" type="subTitle"/>
          </p:nvPr>
        </p:nvSpPr>
        <p:spPr>
          <a:xfrm>
            <a:off x="877987" y="2934223"/>
            <a:ext cx="2430600" cy="34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latin typeface="Muli"/>
                <a:ea typeface="Muli"/>
                <a:cs typeface="Muli"/>
                <a:sym typeface="Muli"/>
              </a:defRPr>
            </a:lvl1pPr>
            <a:lvl2pPr lvl="1" rtl="0" algn="ctr">
              <a:lnSpc>
                <a:spcPct val="100000"/>
              </a:lnSpc>
              <a:spcBef>
                <a:spcPts val="0"/>
              </a:spcBef>
              <a:spcAft>
                <a:spcPts val="0"/>
              </a:spcAft>
              <a:buNone/>
              <a:defRPr sz="1600">
                <a:solidFill>
                  <a:schemeClr val="lt1"/>
                </a:solidFill>
                <a:latin typeface="Muli"/>
                <a:ea typeface="Muli"/>
                <a:cs typeface="Muli"/>
                <a:sym typeface="Muli"/>
              </a:defRPr>
            </a:lvl2pPr>
            <a:lvl3pPr lvl="2" rtl="0" algn="ctr">
              <a:lnSpc>
                <a:spcPct val="100000"/>
              </a:lnSpc>
              <a:spcBef>
                <a:spcPts val="0"/>
              </a:spcBef>
              <a:spcAft>
                <a:spcPts val="0"/>
              </a:spcAft>
              <a:buNone/>
              <a:defRPr sz="1600">
                <a:solidFill>
                  <a:schemeClr val="lt1"/>
                </a:solidFill>
                <a:latin typeface="Muli"/>
                <a:ea typeface="Muli"/>
                <a:cs typeface="Muli"/>
                <a:sym typeface="Muli"/>
              </a:defRPr>
            </a:lvl3pPr>
            <a:lvl4pPr lvl="3" rtl="0" algn="ctr">
              <a:lnSpc>
                <a:spcPct val="100000"/>
              </a:lnSpc>
              <a:spcBef>
                <a:spcPts val="0"/>
              </a:spcBef>
              <a:spcAft>
                <a:spcPts val="0"/>
              </a:spcAft>
              <a:buNone/>
              <a:defRPr sz="1600">
                <a:solidFill>
                  <a:schemeClr val="lt1"/>
                </a:solidFill>
                <a:latin typeface="Muli"/>
                <a:ea typeface="Muli"/>
                <a:cs typeface="Muli"/>
                <a:sym typeface="Muli"/>
              </a:defRPr>
            </a:lvl4pPr>
            <a:lvl5pPr lvl="4" rtl="0" algn="ctr">
              <a:lnSpc>
                <a:spcPct val="100000"/>
              </a:lnSpc>
              <a:spcBef>
                <a:spcPts val="0"/>
              </a:spcBef>
              <a:spcAft>
                <a:spcPts val="0"/>
              </a:spcAft>
              <a:buNone/>
              <a:defRPr sz="1600">
                <a:solidFill>
                  <a:schemeClr val="lt1"/>
                </a:solidFill>
                <a:latin typeface="Muli"/>
                <a:ea typeface="Muli"/>
                <a:cs typeface="Muli"/>
                <a:sym typeface="Muli"/>
              </a:defRPr>
            </a:lvl5pPr>
            <a:lvl6pPr lvl="5" rtl="0" algn="ctr">
              <a:lnSpc>
                <a:spcPct val="100000"/>
              </a:lnSpc>
              <a:spcBef>
                <a:spcPts val="0"/>
              </a:spcBef>
              <a:spcAft>
                <a:spcPts val="0"/>
              </a:spcAft>
              <a:buNone/>
              <a:defRPr sz="1600">
                <a:solidFill>
                  <a:schemeClr val="lt1"/>
                </a:solidFill>
                <a:latin typeface="Muli"/>
                <a:ea typeface="Muli"/>
                <a:cs typeface="Muli"/>
                <a:sym typeface="Muli"/>
              </a:defRPr>
            </a:lvl6pPr>
            <a:lvl7pPr lvl="6" rtl="0" algn="ctr">
              <a:lnSpc>
                <a:spcPct val="100000"/>
              </a:lnSpc>
              <a:spcBef>
                <a:spcPts val="0"/>
              </a:spcBef>
              <a:spcAft>
                <a:spcPts val="0"/>
              </a:spcAft>
              <a:buNone/>
              <a:defRPr sz="1600">
                <a:solidFill>
                  <a:schemeClr val="lt1"/>
                </a:solidFill>
                <a:latin typeface="Muli"/>
                <a:ea typeface="Muli"/>
                <a:cs typeface="Muli"/>
                <a:sym typeface="Muli"/>
              </a:defRPr>
            </a:lvl7pPr>
            <a:lvl8pPr lvl="7" rtl="0" algn="ctr">
              <a:lnSpc>
                <a:spcPct val="100000"/>
              </a:lnSpc>
              <a:spcBef>
                <a:spcPts val="0"/>
              </a:spcBef>
              <a:spcAft>
                <a:spcPts val="0"/>
              </a:spcAft>
              <a:buNone/>
              <a:defRPr sz="1600">
                <a:solidFill>
                  <a:schemeClr val="lt1"/>
                </a:solidFill>
                <a:latin typeface="Muli"/>
                <a:ea typeface="Muli"/>
                <a:cs typeface="Muli"/>
                <a:sym typeface="Muli"/>
              </a:defRPr>
            </a:lvl8pPr>
            <a:lvl9pPr lvl="8" rtl="0" algn="ctr">
              <a:lnSpc>
                <a:spcPct val="100000"/>
              </a:lnSpc>
              <a:spcBef>
                <a:spcPts val="0"/>
              </a:spcBef>
              <a:spcAft>
                <a:spcPts val="0"/>
              </a:spcAft>
              <a:buNone/>
              <a:defRPr sz="1600">
                <a:solidFill>
                  <a:schemeClr val="lt1"/>
                </a:solidFill>
                <a:latin typeface="Muli"/>
                <a:ea typeface="Muli"/>
                <a:cs typeface="Muli"/>
                <a:sym typeface="Muli"/>
              </a:defRPr>
            </a:lvl9pPr>
          </a:lstStyle>
          <a:p/>
        </p:txBody>
      </p:sp>
      <p:sp>
        <p:nvSpPr>
          <p:cNvPr id="114" name="Google Shape;114;p16"/>
          <p:cNvSpPr txBox="1"/>
          <p:nvPr>
            <p:ph idx="5" type="subTitle"/>
          </p:nvPr>
        </p:nvSpPr>
        <p:spPr>
          <a:xfrm>
            <a:off x="3195403" y="2157708"/>
            <a:ext cx="2758200" cy="34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latin typeface="Muli"/>
                <a:ea typeface="Muli"/>
                <a:cs typeface="Muli"/>
                <a:sym typeface="Muli"/>
              </a:defRPr>
            </a:lvl1pPr>
            <a:lvl2pPr lvl="1" rtl="0" algn="ctr">
              <a:lnSpc>
                <a:spcPct val="100000"/>
              </a:lnSpc>
              <a:spcBef>
                <a:spcPts val="0"/>
              </a:spcBef>
              <a:spcAft>
                <a:spcPts val="0"/>
              </a:spcAft>
              <a:buNone/>
              <a:defRPr sz="1600">
                <a:solidFill>
                  <a:schemeClr val="lt1"/>
                </a:solidFill>
                <a:latin typeface="Muli"/>
                <a:ea typeface="Muli"/>
                <a:cs typeface="Muli"/>
                <a:sym typeface="Muli"/>
              </a:defRPr>
            </a:lvl2pPr>
            <a:lvl3pPr lvl="2" rtl="0" algn="ctr">
              <a:lnSpc>
                <a:spcPct val="100000"/>
              </a:lnSpc>
              <a:spcBef>
                <a:spcPts val="0"/>
              </a:spcBef>
              <a:spcAft>
                <a:spcPts val="0"/>
              </a:spcAft>
              <a:buNone/>
              <a:defRPr sz="1600">
                <a:solidFill>
                  <a:schemeClr val="lt1"/>
                </a:solidFill>
                <a:latin typeface="Muli"/>
                <a:ea typeface="Muli"/>
                <a:cs typeface="Muli"/>
                <a:sym typeface="Muli"/>
              </a:defRPr>
            </a:lvl3pPr>
            <a:lvl4pPr lvl="3" rtl="0" algn="ctr">
              <a:lnSpc>
                <a:spcPct val="100000"/>
              </a:lnSpc>
              <a:spcBef>
                <a:spcPts val="0"/>
              </a:spcBef>
              <a:spcAft>
                <a:spcPts val="0"/>
              </a:spcAft>
              <a:buNone/>
              <a:defRPr sz="1600">
                <a:solidFill>
                  <a:schemeClr val="lt1"/>
                </a:solidFill>
                <a:latin typeface="Muli"/>
                <a:ea typeface="Muli"/>
                <a:cs typeface="Muli"/>
                <a:sym typeface="Muli"/>
              </a:defRPr>
            </a:lvl4pPr>
            <a:lvl5pPr lvl="4" rtl="0" algn="ctr">
              <a:lnSpc>
                <a:spcPct val="100000"/>
              </a:lnSpc>
              <a:spcBef>
                <a:spcPts val="0"/>
              </a:spcBef>
              <a:spcAft>
                <a:spcPts val="0"/>
              </a:spcAft>
              <a:buNone/>
              <a:defRPr sz="1600">
                <a:solidFill>
                  <a:schemeClr val="lt1"/>
                </a:solidFill>
                <a:latin typeface="Muli"/>
                <a:ea typeface="Muli"/>
                <a:cs typeface="Muli"/>
                <a:sym typeface="Muli"/>
              </a:defRPr>
            </a:lvl5pPr>
            <a:lvl6pPr lvl="5" rtl="0" algn="ctr">
              <a:lnSpc>
                <a:spcPct val="100000"/>
              </a:lnSpc>
              <a:spcBef>
                <a:spcPts val="0"/>
              </a:spcBef>
              <a:spcAft>
                <a:spcPts val="0"/>
              </a:spcAft>
              <a:buNone/>
              <a:defRPr sz="1600">
                <a:solidFill>
                  <a:schemeClr val="lt1"/>
                </a:solidFill>
                <a:latin typeface="Muli"/>
                <a:ea typeface="Muli"/>
                <a:cs typeface="Muli"/>
                <a:sym typeface="Muli"/>
              </a:defRPr>
            </a:lvl6pPr>
            <a:lvl7pPr lvl="6" rtl="0" algn="ctr">
              <a:lnSpc>
                <a:spcPct val="100000"/>
              </a:lnSpc>
              <a:spcBef>
                <a:spcPts val="0"/>
              </a:spcBef>
              <a:spcAft>
                <a:spcPts val="0"/>
              </a:spcAft>
              <a:buNone/>
              <a:defRPr sz="1600">
                <a:solidFill>
                  <a:schemeClr val="lt1"/>
                </a:solidFill>
                <a:latin typeface="Muli"/>
                <a:ea typeface="Muli"/>
                <a:cs typeface="Muli"/>
                <a:sym typeface="Muli"/>
              </a:defRPr>
            </a:lvl7pPr>
            <a:lvl8pPr lvl="7" rtl="0" algn="ctr">
              <a:lnSpc>
                <a:spcPct val="100000"/>
              </a:lnSpc>
              <a:spcBef>
                <a:spcPts val="0"/>
              </a:spcBef>
              <a:spcAft>
                <a:spcPts val="0"/>
              </a:spcAft>
              <a:buNone/>
              <a:defRPr sz="1600">
                <a:solidFill>
                  <a:schemeClr val="lt1"/>
                </a:solidFill>
                <a:latin typeface="Muli"/>
                <a:ea typeface="Muli"/>
                <a:cs typeface="Muli"/>
                <a:sym typeface="Muli"/>
              </a:defRPr>
            </a:lvl8pPr>
            <a:lvl9pPr lvl="8" rtl="0" algn="ctr">
              <a:lnSpc>
                <a:spcPct val="100000"/>
              </a:lnSpc>
              <a:spcBef>
                <a:spcPts val="0"/>
              </a:spcBef>
              <a:spcAft>
                <a:spcPts val="0"/>
              </a:spcAft>
              <a:buNone/>
              <a:defRPr sz="1600">
                <a:solidFill>
                  <a:schemeClr val="lt1"/>
                </a:solidFill>
                <a:latin typeface="Muli"/>
                <a:ea typeface="Muli"/>
                <a:cs typeface="Muli"/>
                <a:sym typeface="Muli"/>
              </a:defRPr>
            </a:lvl9pPr>
          </a:lstStyle>
          <a:p/>
        </p:txBody>
      </p:sp>
      <p:sp>
        <p:nvSpPr>
          <p:cNvPr id="115" name="Google Shape;115;p16"/>
          <p:cNvSpPr txBox="1"/>
          <p:nvPr>
            <p:ph idx="6" type="subTitle"/>
          </p:nvPr>
        </p:nvSpPr>
        <p:spPr>
          <a:xfrm>
            <a:off x="4660432" y="3579125"/>
            <a:ext cx="2430600" cy="34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latin typeface="Muli"/>
                <a:ea typeface="Muli"/>
                <a:cs typeface="Muli"/>
                <a:sym typeface="Muli"/>
              </a:defRPr>
            </a:lvl1pPr>
            <a:lvl2pPr lvl="1" rtl="0" algn="ctr">
              <a:lnSpc>
                <a:spcPct val="100000"/>
              </a:lnSpc>
              <a:spcBef>
                <a:spcPts val="1600"/>
              </a:spcBef>
              <a:spcAft>
                <a:spcPts val="0"/>
              </a:spcAft>
              <a:buNone/>
              <a:defRPr sz="1600">
                <a:solidFill>
                  <a:schemeClr val="lt1"/>
                </a:solidFill>
                <a:latin typeface="Muli"/>
                <a:ea typeface="Muli"/>
                <a:cs typeface="Muli"/>
                <a:sym typeface="Muli"/>
              </a:defRPr>
            </a:lvl2pPr>
            <a:lvl3pPr lvl="2" rtl="0" algn="ctr">
              <a:lnSpc>
                <a:spcPct val="100000"/>
              </a:lnSpc>
              <a:spcBef>
                <a:spcPts val="1600"/>
              </a:spcBef>
              <a:spcAft>
                <a:spcPts val="0"/>
              </a:spcAft>
              <a:buNone/>
              <a:defRPr sz="1600">
                <a:solidFill>
                  <a:schemeClr val="lt1"/>
                </a:solidFill>
                <a:latin typeface="Muli"/>
                <a:ea typeface="Muli"/>
                <a:cs typeface="Muli"/>
                <a:sym typeface="Muli"/>
              </a:defRPr>
            </a:lvl3pPr>
            <a:lvl4pPr lvl="3" rtl="0" algn="ctr">
              <a:lnSpc>
                <a:spcPct val="100000"/>
              </a:lnSpc>
              <a:spcBef>
                <a:spcPts val="1600"/>
              </a:spcBef>
              <a:spcAft>
                <a:spcPts val="0"/>
              </a:spcAft>
              <a:buNone/>
              <a:defRPr sz="1600">
                <a:solidFill>
                  <a:schemeClr val="lt1"/>
                </a:solidFill>
                <a:latin typeface="Muli"/>
                <a:ea typeface="Muli"/>
                <a:cs typeface="Muli"/>
                <a:sym typeface="Muli"/>
              </a:defRPr>
            </a:lvl4pPr>
            <a:lvl5pPr lvl="4" rtl="0" algn="ctr">
              <a:lnSpc>
                <a:spcPct val="100000"/>
              </a:lnSpc>
              <a:spcBef>
                <a:spcPts val="1600"/>
              </a:spcBef>
              <a:spcAft>
                <a:spcPts val="0"/>
              </a:spcAft>
              <a:buNone/>
              <a:defRPr sz="1600">
                <a:solidFill>
                  <a:schemeClr val="lt1"/>
                </a:solidFill>
                <a:latin typeface="Muli"/>
                <a:ea typeface="Muli"/>
                <a:cs typeface="Muli"/>
                <a:sym typeface="Muli"/>
              </a:defRPr>
            </a:lvl5pPr>
            <a:lvl6pPr lvl="5" rtl="0" algn="ctr">
              <a:lnSpc>
                <a:spcPct val="100000"/>
              </a:lnSpc>
              <a:spcBef>
                <a:spcPts val="1600"/>
              </a:spcBef>
              <a:spcAft>
                <a:spcPts val="0"/>
              </a:spcAft>
              <a:buNone/>
              <a:defRPr sz="1600">
                <a:solidFill>
                  <a:schemeClr val="lt1"/>
                </a:solidFill>
                <a:latin typeface="Muli"/>
                <a:ea typeface="Muli"/>
                <a:cs typeface="Muli"/>
                <a:sym typeface="Muli"/>
              </a:defRPr>
            </a:lvl6pPr>
            <a:lvl7pPr lvl="6" rtl="0" algn="ctr">
              <a:lnSpc>
                <a:spcPct val="100000"/>
              </a:lnSpc>
              <a:spcBef>
                <a:spcPts val="1600"/>
              </a:spcBef>
              <a:spcAft>
                <a:spcPts val="0"/>
              </a:spcAft>
              <a:buNone/>
              <a:defRPr sz="1600">
                <a:solidFill>
                  <a:schemeClr val="lt1"/>
                </a:solidFill>
                <a:latin typeface="Muli"/>
                <a:ea typeface="Muli"/>
                <a:cs typeface="Muli"/>
                <a:sym typeface="Muli"/>
              </a:defRPr>
            </a:lvl7pPr>
            <a:lvl8pPr lvl="7" rtl="0" algn="ctr">
              <a:lnSpc>
                <a:spcPct val="100000"/>
              </a:lnSpc>
              <a:spcBef>
                <a:spcPts val="1600"/>
              </a:spcBef>
              <a:spcAft>
                <a:spcPts val="0"/>
              </a:spcAft>
              <a:buNone/>
              <a:defRPr sz="1600">
                <a:solidFill>
                  <a:schemeClr val="lt1"/>
                </a:solidFill>
                <a:latin typeface="Muli"/>
                <a:ea typeface="Muli"/>
                <a:cs typeface="Muli"/>
                <a:sym typeface="Muli"/>
              </a:defRPr>
            </a:lvl8pPr>
            <a:lvl9pPr lvl="8" rtl="0" algn="ctr">
              <a:lnSpc>
                <a:spcPct val="100000"/>
              </a:lnSpc>
              <a:spcBef>
                <a:spcPts val="1600"/>
              </a:spcBef>
              <a:spcAft>
                <a:spcPts val="1600"/>
              </a:spcAft>
              <a:buNone/>
              <a:defRPr sz="1600">
                <a:solidFill>
                  <a:schemeClr val="lt1"/>
                </a:solidFill>
                <a:latin typeface="Muli"/>
                <a:ea typeface="Muli"/>
                <a:cs typeface="Muli"/>
                <a:sym typeface="Mul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CUSTOM_2">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17"/>
          <p:cNvSpPr txBox="1"/>
          <p:nvPr>
            <p:ph type="ctrTitle"/>
          </p:nvPr>
        </p:nvSpPr>
        <p:spPr>
          <a:xfrm>
            <a:off x="1818459" y="757158"/>
            <a:ext cx="3585000" cy="720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2800"/>
              <a:buNone/>
              <a:defRPr sz="3000">
                <a:solidFill>
                  <a:schemeClr val="lt1"/>
                </a:solidFill>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pic>
        <p:nvPicPr>
          <p:cNvPr id="118" name="Google Shape;118;p17"/>
          <p:cNvPicPr preferRelativeResize="0"/>
          <p:nvPr/>
        </p:nvPicPr>
        <p:blipFill rotWithShape="1">
          <a:blip r:embed="rId3">
            <a:alphaModFix/>
          </a:blip>
          <a:srcRect b="549" l="67453" r="0" t="-550"/>
          <a:stretch/>
        </p:blipFill>
        <p:spPr>
          <a:xfrm>
            <a:off x="6024075" y="-185400"/>
            <a:ext cx="3125425" cy="5402248"/>
          </a:xfrm>
          <a:prstGeom prst="rect">
            <a:avLst/>
          </a:prstGeom>
          <a:noFill/>
          <a:ln>
            <a:noFill/>
          </a:ln>
          <a:effectLst>
            <a:outerShdw blurRad="57150" rotWithShape="0" algn="bl" dir="10860000" dist="28575">
              <a:srgbClr val="000000">
                <a:alpha val="50000"/>
              </a:srgbClr>
            </a:outerShdw>
          </a:effectLst>
        </p:spPr>
      </p:pic>
      <p:sp>
        <p:nvSpPr>
          <p:cNvPr id="119" name="Google Shape;119;p17"/>
          <p:cNvSpPr/>
          <p:nvPr/>
        </p:nvSpPr>
        <p:spPr>
          <a:xfrm flipH="1">
            <a:off x="1603050" y="534992"/>
            <a:ext cx="76800" cy="72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20" name="Google Shape;120;p17"/>
          <p:cNvPicPr preferRelativeResize="0"/>
          <p:nvPr/>
        </p:nvPicPr>
        <p:blipFill rotWithShape="1">
          <a:blip r:embed="rId3">
            <a:alphaModFix/>
          </a:blip>
          <a:srcRect b="0" l="0" r="61865" t="0"/>
          <a:stretch/>
        </p:blipFill>
        <p:spPr>
          <a:xfrm>
            <a:off x="-221425" y="-155725"/>
            <a:ext cx="3697852" cy="5454953"/>
          </a:xfrm>
          <a:prstGeom prst="rect">
            <a:avLst/>
          </a:prstGeom>
          <a:noFill/>
          <a:ln>
            <a:noFill/>
          </a:ln>
          <a:effectLst>
            <a:outerShdw blurRad="57150" rotWithShape="0" algn="bl" dist="19050">
              <a:srgbClr val="000000">
                <a:alpha val="50000"/>
              </a:srgbClr>
            </a:outerShdw>
          </a:effec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1">
  <p:cSld name="CUSTOM_16">
    <p:bg>
      <p:bgPr>
        <a:blipFill>
          <a:blip r:embed="rId2">
            <a:alphaModFix/>
          </a:blip>
          <a:stretch>
            <a:fillRect/>
          </a:stretch>
        </a:blipFill>
      </p:bgPr>
    </p:bg>
    <p:spTree>
      <p:nvGrpSpPr>
        <p:cNvPr id="121" name="Shape 121"/>
        <p:cNvGrpSpPr/>
        <p:nvPr/>
      </p:nvGrpSpPr>
      <p:grpSpPr>
        <a:xfrm>
          <a:off x="0" y="0"/>
          <a:ext cx="0" cy="0"/>
          <a:chOff x="0" y="0"/>
          <a:chExt cx="0" cy="0"/>
        </a:xfrm>
      </p:grpSpPr>
      <p:pic>
        <p:nvPicPr>
          <p:cNvPr id="122" name="Google Shape;122;p18"/>
          <p:cNvPicPr preferRelativeResize="0"/>
          <p:nvPr/>
        </p:nvPicPr>
        <p:blipFill rotWithShape="1">
          <a:blip r:embed="rId3">
            <a:alphaModFix/>
          </a:blip>
          <a:srcRect b="549" l="67453" r="0" t="-550"/>
          <a:stretch/>
        </p:blipFill>
        <p:spPr>
          <a:xfrm>
            <a:off x="6176475" y="-33000"/>
            <a:ext cx="3125425" cy="5402248"/>
          </a:xfrm>
          <a:prstGeom prst="rect">
            <a:avLst/>
          </a:prstGeom>
          <a:noFill/>
          <a:ln>
            <a:noFill/>
          </a:ln>
          <a:effectLst>
            <a:outerShdw blurRad="57150" rotWithShape="0" algn="bl" dir="10860000" dist="28575">
              <a:srgbClr val="000000">
                <a:alpha val="50000"/>
              </a:srgbClr>
            </a:outerShdw>
          </a:effectLst>
        </p:spPr>
      </p:pic>
      <p:sp>
        <p:nvSpPr>
          <p:cNvPr id="123" name="Google Shape;123;p18"/>
          <p:cNvSpPr txBox="1"/>
          <p:nvPr>
            <p:ph type="ctrTitle"/>
          </p:nvPr>
        </p:nvSpPr>
        <p:spPr>
          <a:xfrm>
            <a:off x="1795700" y="985758"/>
            <a:ext cx="5546100" cy="7206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2800"/>
              <a:buNone/>
              <a:defRPr sz="3000">
                <a:solidFill>
                  <a:srgbClr val="FFFFFF"/>
                </a:solidFill>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24" name="Google Shape;124;p18"/>
          <p:cNvSpPr/>
          <p:nvPr/>
        </p:nvSpPr>
        <p:spPr>
          <a:xfrm flipH="1">
            <a:off x="1598700" y="327232"/>
            <a:ext cx="57900" cy="116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25" name="Google Shape;125;p18"/>
          <p:cNvPicPr preferRelativeResize="0"/>
          <p:nvPr/>
        </p:nvPicPr>
        <p:blipFill rotWithShape="1">
          <a:blip r:embed="rId3">
            <a:alphaModFix/>
          </a:blip>
          <a:srcRect b="0" l="0" r="61865" t="0"/>
          <a:stretch/>
        </p:blipFill>
        <p:spPr>
          <a:xfrm>
            <a:off x="-221425" y="-155725"/>
            <a:ext cx="3697852" cy="5454953"/>
          </a:xfrm>
          <a:prstGeom prst="rect">
            <a:avLst/>
          </a:prstGeom>
          <a:noFill/>
          <a:ln>
            <a:noFill/>
          </a:ln>
          <a:effectLst>
            <a:outerShdw blurRad="57150" rotWithShape="0" algn="bl" dist="19050">
              <a:srgbClr val="000000">
                <a:alpha val="50000"/>
              </a:srgbClr>
            </a:outerShdw>
          </a:effec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bg>
      <p:bgPr>
        <a:blipFill>
          <a:blip r:embed="rId2">
            <a:alphaModFix/>
          </a:blip>
          <a:stretch>
            <a:fillRect/>
          </a:stretch>
        </a:blipFill>
      </p:bgPr>
    </p:bg>
    <p:spTree>
      <p:nvGrpSpPr>
        <p:cNvPr id="126" name="Shape 126"/>
        <p:cNvGrpSpPr/>
        <p:nvPr/>
      </p:nvGrpSpPr>
      <p:grpSpPr>
        <a:xfrm>
          <a:off x="0" y="0"/>
          <a:ext cx="0" cy="0"/>
          <a:chOff x="0" y="0"/>
          <a:chExt cx="0" cy="0"/>
        </a:xfrm>
      </p:grpSpPr>
      <p:pic>
        <p:nvPicPr>
          <p:cNvPr id="127" name="Google Shape;127;p19"/>
          <p:cNvPicPr preferRelativeResize="0"/>
          <p:nvPr/>
        </p:nvPicPr>
        <p:blipFill rotWithShape="1">
          <a:blip r:embed="rId3">
            <a:alphaModFix/>
          </a:blip>
          <a:srcRect b="549" l="67453" r="0" t="-550"/>
          <a:stretch/>
        </p:blipFill>
        <p:spPr>
          <a:xfrm flipH="1">
            <a:off x="-381007" y="-1102250"/>
            <a:ext cx="3711105" cy="6414553"/>
          </a:xfrm>
          <a:prstGeom prst="rect">
            <a:avLst/>
          </a:prstGeom>
          <a:noFill/>
          <a:ln>
            <a:noFill/>
          </a:ln>
          <a:effectLst>
            <a:outerShdw blurRad="57150" rotWithShape="0" algn="bl" dir="10860000" dist="28575">
              <a:srgbClr val="000000">
                <a:alpha val="50000"/>
              </a:srgbClr>
            </a:outerShdw>
          </a:effectLst>
        </p:spPr>
      </p:pic>
      <p:sp>
        <p:nvSpPr>
          <p:cNvPr id="128" name="Google Shape;128;p19"/>
          <p:cNvSpPr txBox="1"/>
          <p:nvPr>
            <p:ph type="ctrTitle"/>
          </p:nvPr>
        </p:nvSpPr>
        <p:spPr>
          <a:xfrm>
            <a:off x="4247912" y="757158"/>
            <a:ext cx="3073500" cy="7206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sz="3000">
                <a:solidFill>
                  <a:srgbClr val="FFFFFF"/>
                </a:solidFill>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29" name="Google Shape;129;p19"/>
          <p:cNvSpPr/>
          <p:nvPr/>
        </p:nvSpPr>
        <p:spPr>
          <a:xfrm flipH="1">
            <a:off x="7477935" y="534992"/>
            <a:ext cx="76800" cy="72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0" name="Google Shape;130;p19"/>
          <p:cNvSpPr txBox="1"/>
          <p:nvPr>
            <p:ph idx="1" type="subTitle"/>
          </p:nvPr>
        </p:nvSpPr>
        <p:spPr>
          <a:xfrm flipH="1">
            <a:off x="5065950" y="2389719"/>
            <a:ext cx="2195400" cy="630300"/>
          </a:xfrm>
          <a:prstGeom prst="rect">
            <a:avLst/>
          </a:prstGeom>
          <a:noFill/>
        </p:spPr>
        <p:txBody>
          <a:bodyPr anchorCtr="0" anchor="ctr" bIns="111600" lIns="91425" spcFirstLastPara="1" rIns="91425" wrap="square" tIns="522000">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1" name="Google Shape;131;p19"/>
          <p:cNvSpPr txBox="1"/>
          <p:nvPr>
            <p:ph idx="2" type="subTitle"/>
          </p:nvPr>
        </p:nvSpPr>
        <p:spPr>
          <a:xfrm flipH="1">
            <a:off x="1891138" y="2393540"/>
            <a:ext cx="2195400" cy="630300"/>
          </a:xfrm>
          <a:prstGeom prst="rect">
            <a:avLst/>
          </a:prstGeom>
          <a:noFill/>
        </p:spPr>
        <p:txBody>
          <a:bodyPr anchorCtr="0" anchor="ctr" bIns="108000" lIns="91425" spcFirstLastPara="1" rIns="91425" wrap="square" tIns="522000">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2" name="Google Shape;132;p19"/>
          <p:cNvSpPr txBox="1"/>
          <p:nvPr>
            <p:ph idx="3" type="subTitle"/>
          </p:nvPr>
        </p:nvSpPr>
        <p:spPr>
          <a:xfrm flipH="1">
            <a:off x="1891138" y="4113293"/>
            <a:ext cx="2195400" cy="630300"/>
          </a:xfrm>
          <a:prstGeom prst="rect">
            <a:avLst/>
          </a:prstGeom>
          <a:noFill/>
        </p:spPr>
        <p:txBody>
          <a:bodyPr anchorCtr="0" anchor="ctr" bIns="108000" lIns="91425" spcFirstLastPara="1" rIns="91425" wrap="square" tIns="558000">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3" name="Google Shape;133;p19"/>
          <p:cNvSpPr txBox="1"/>
          <p:nvPr>
            <p:ph hasCustomPrompt="1" idx="4" type="title"/>
          </p:nvPr>
        </p:nvSpPr>
        <p:spPr>
          <a:xfrm>
            <a:off x="6042888" y="1521425"/>
            <a:ext cx="546300" cy="483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4" name="Google Shape;134;p19"/>
          <p:cNvSpPr txBox="1"/>
          <p:nvPr>
            <p:ph hasCustomPrompt="1" idx="5" type="title"/>
          </p:nvPr>
        </p:nvSpPr>
        <p:spPr>
          <a:xfrm>
            <a:off x="2563350" y="1519847"/>
            <a:ext cx="546300" cy="483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rgbClr val="FFFFFF"/>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5" name="Google Shape;135;p19"/>
          <p:cNvSpPr txBox="1"/>
          <p:nvPr>
            <p:ph hasCustomPrompt="1" idx="6" type="title"/>
          </p:nvPr>
        </p:nvSpPr>
        <p:spPr>
          <a:xfrm flipH="1">
            <a:off x="6042888" y="3175037"/>
            <a:ext cx="546300" cy="483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E87E45"/>
              </a:buClr>
              <a:buSzPts val="3600"/>
              <a:buNone/>
              <a:defRPr sz="3000">
                <a:solidFill>
                  <a:schemeClr val="lt1"/>
                </a:solidFill>
              </a:defRPr>
            </a:lvl1pPr>
            <a:lvl2pPr lvl="1"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9pPr>
          </a:lstStyle>
          <a:p>
            <a:r>
              <a:t>xx%</a:t>
            </a:r>
          </a:p>
        </p:txBody>
      </p:sp>
      <p:sp>
        <p:nvSpPr>
          <p:cNvPr id="136" name="Google Shape;136;p19"/>
          <p:cNvSpPr txBox="1"/>
          <p:nvPr>
            <p:ph hasCustomPrompt="1" idx="7" type="title"/>
          </p:nvPr>
        </p:nvSpPr>
        <p:spPr>
          <a:xfrm flipH="1">
            <a:off x="2563350" y="3174087"/>
            <a:ext cx="546300" cy="483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E87E45"/>
              </a:buClr>
              <a:buSzPts val="3600"/>
              <a:buNone/>
              <a:defRPr sz="3000">
                <a:solidFill>
                  <a:schemeClr val="lt1"/>
                </a:solidFill>
              </a:defRPr>
            </a:lvl1pPr>
            <a:lvl2pPr lvl="1"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9pPr>
          </a:lstStyle>
          <a:p>
            <a:r>
              <a:t>xx%</a:t>
            </a:r>
          </a:p>
        </p:txBody>
      </p:sp>
      <p:sp>
        <p:nvSpPr>
          <p:cNvPr id="137" name="Google Shape;137;p19"/>
          <p:cNvSpPr txBox="1"/>
          <p:nvPr>
            <p:ph idx="8" type="ctrTitle"/>
          </p:nvPr>
        </p:nvSpPr>
        <p:spPr>
          <a:xfrm flipH="1">
            <a:off x="2223838" y="2099416"/>
            <a:ext cx="1530000" cy="39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None/>
              <a:defRPr sz="1600">
                <a:solidFill>
                  <a:schemeClr val="l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38" name="Google Shape;138;p19"/>
          <p:cNvSpPr txBox="1"/>
          <p:nvPr>
            <p:ph idx="9" type="ctrTitle"/>
          </p:nvPr>
        </p:nvSpPr>
        <p:spPr>
          <a:xfrm flipH="1">
            <a:off x="5398650" y="2102941"/>
            <a:ext cx="1530000" cy="39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None/>
              <a:defRPr sz="1600">
                <a:solidFill>
                  <a:schemeClr val="l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39" name="Google Shape;139;p19"/>
          <p:cNvSpPr txBox="1"/>
          <p:nvPr>
            <p:ph idx="13" type="ctrTitle"/>
          </p:nvPr>
        </p:nvSpPr>
        <p:spPr>
          <a:xfrm flipH="1">
            <a:off x="2223838" y="3895568"/>
            <a:ext cx="1530000" cy="39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None/>
              <a:defRPr sz="1800">
                <a:solidFill>
                  <a:schemeClr val="l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40" name="Google Shape;140;p19"/>
          <p:cNvSpPr txBox="1"/>
          <p:nvPr>
            <p:ph idx="14" type="title"/>
          </p:nvPr>
        </p:nvSpPr>
        <p:spPr>
          <a:xfrm>
            <a:off x="5398650" y="3896041"/>
            <a:ext cx="1530000" cy="3978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b="1" sz="1800">
                <a:solidFill>
                  <a:schemeClr val="lt1"/>
                </a:solidFill>
                <a:latin typeface="Muli"/>
                <a:ea typeface="Muli"/>
                <a:cs typeface="Muli"/>
                <a:sym typeface="Muli"/>
              </a:defRPr>
            </a:lvl1pPr>
            <a:lvl2pPr lvl="1">
              <a:spcBef>
                <a:spcPts val="0"/>
              </a:spcBef>
              <a:spcAft>
                <a:spcPts val="0"/>
              </a:spcAft>
              <a:buSzPts val="2800"/>
              <a:buNone/>
              <a:defRPr>
                <a:latin typeface="Muli"/>
                <a:ea typeface="Muli"/>
                <a:cs typeface="Muli"/>
                <a:sym typeface="Muli"/>
              </a:defRPr>
            </a:lvl2pPr>
            <a:lvl3pPr lvl="2">
              <a:spcBef>
                <a:spcPts val="0"/>
              </a:spcBef>
              <a:spcAft>
                <a:spcPts val="0"/>
              </a:spcAft>
              <a:buSzPts val="2800"/>
              <a:buNone/>
              <a:defRPr>
                <a:latin typeface="Muli"/>
                <a:ea typeface="Muli"/>
                <a:cs typeface="Muli"/>
                <a:sym typeface="Muli"/>
              </a:defRPr>
            </a:lvl3pPr>
            <a:lvl4pPr lvl="3">
              <a:spcBef>
                <a:spcPts val="0"/>
              </a:spcBef>
              <a:spcAft>
                <a:spcPts val="0"/>
              </a:spcAft>
              <a:buSzPts val="2800"/>
              <a:buNone/>
              <a:defRPr>
                <a:latin typeface="Muli"/>
                <a:ea typeface="Muli"/>
                <a:cs typeface="Muli"/>
                <a:sym typeface="Muli"/>
              </a:defRPr>
            </a:lvl4pPr>
            <a:lvl5pPr lvl="4">
              <a:spcBef>
                <a:spcPts val="0"/>
              </a:spcBef>
              <a:spcAft>
                <a:spcPts val="0"/>
              </a:spcAft>
              <a:buSzPts val="2800"/>
              <a:buNone/>
              <a:defRPr>
                <a:latin typeface="Muli"/>
                <a:ea typeface="Muli"/>
                <a:cs typeface="Muli"/>
                <a:sym typeface="Muli"/>
              </a:defRPr>
            </a:lvl5pPr>
            <a:lvl6pPr lvl="5">
              <a:spcBef>
                <a:spcPts val="0"/>
              </a:spcBef>
              <a:spcAft>
                <a:spcPts val="0"/>
              </a:spcAft>
              <a:buSzPts val="2800"/>
              <a:buNone/>
              <a:defRPr>
                <a:latin typeface="Muli"/>
                <a:ea typeface="Muli"/>
                <a:cs typeface="Muli"/>
                <a:sym typeface="Muli"/>
              </a:defRPr>
            </a:lvl6pPr>
            <a:lvl7pPr lvl="6">
              <a:spcBef>
                <a:spcPts val="0"/>
              </a:spcBef>
              <a:spcAft>
                <a:spcPts val="0"/>
              </a:spcAft>
              <a:buSzPts val="2800"/>
              <a:buNone/>
              <a:defRPr>
                <a:latin typeface="Muli"/>
                <a:ea typeface="Muli"/>
                <a:cs typeface="Muli"/>
                <a:sym typeface="Muli"/>
              </a:defRPr>
            </a:lvl7pPr>
            <a:lvl8pPr lvl="7">
              <a:spcBef>
                <a:spcPts val="0"/>
              </a:spcBef>
              <a:spcAft>
                <a:spcPts val="0"/>
              </a:spcAft>
              <a:buSzPts val="2800"/>
              <a:buNone/>
              <a:defRPr>
                <a:latin typeface="Muli"/>
                <a:ea typeface="Muli"/>
                <a:cs typeface="Muli"/>
                <a:sym typeface="Muli"/>
              </a:defRPr>
            </a:lvl8pPr>
            <a:lvl9pPr lvl="8">
              <a:spcBef>
                <a:spcPts val="0"/>
              </a:spcBef>
              <a:spcAft>
                <a:spcPts val="0"/>
              </a:spcAft>
              <a:buSzPts val="2800"/>
              <a:buNone/>
              <a:defRPr>
                <a:latin typeface="Muli"/>
                <a:ea typeface="Muli"/>
                <a:cs typeface="Muli"/>
                <a:sym typeface="Muli"/>
              </a:defRPr>
            </a:lvl9pPr>
          </a:lstStyle>
          <a:p/>
        </p:txBody>
      </p:sp>
      <p:sp>
        <p:nvSpPr>
          <p:cNvPr id="141" name="Google Shape;141;p19"/>
          <p:cNvSpPr txBox="1"/>
          <p:nvPr>
            <p:ph idx="15" type="subTitle"/>
          </p:nvPr>
        </p:nvSpPr>
        <p:spPr>
          <a:xfrm>
            <a:off x="5065950" y="4129536"/>
            <a:ext cx="2195400" cy="63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l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pic>
        <p:nvPicPr>
          <p:cNvPr id="142" name="Google Shape;142;p19"/>
          <p:cNvPicPr preferRelativeResize="0"/>
          <p:nvPr/>
        </p:nvPicPr>
        <p:blipFill rotWithShape="1">
          <a:blip r:embed="rId3">
            <a:alphaModFix/>
          </a:blip>
          <a:srcRect b="0" l="0" r="61865" t="0"/>
          <a:stretch/>
        </p:blipFill>
        <p:spPr>
          <a:xfrm flipH="1">
            <a:off x="5604048" y="-155725"/>
            <a:ext cx="3697852" cy="5454953"/>
          </a:xfrm>
          <a:prstGeom prst="rect">
            <a:avLst/>
          </a:prstGeom>
          <a:noFill/>
          <a:ln>
            <a:noFill/>
          </a:ln>
          <a:effectLst>
            <a:outerShdw blurRad="57150" rotWithShape="0" algn="bl" dist="19050">
              <a:srgbClr val="000000">
                <a:alpha val="50000"/>
              </a:srgbClr>
            </a:outerShdw>
          </a:effectLs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20"/>
          <p:cNvSpPr txBox="1"/>
          <p:nvPr>
            <p:ph idx="1" type="subTitle"/>
          </p:nvPr>
        </p:nvSpPr>
        <p:spPr>
          <a:xfrm>
            <a:off x="3572929" y="3734199"/>
            <a:ext cx="2195400" cy="740400"/>
          </a:xfrm>
          <a:prstGeom prst="rect">
            <a:avLst/>
          </a:prstGeom>
          <a:noFill/>
        </p:spPr>
        <p:txBody>
          <a:bodyPr anchorCtr="0" anchor="ctr" bIns="91425" lIns="91425" spcFirstLastPara="1" rIns="91425" wrap="square" tIns="450000">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45" name="Google Shape;145;p20"/>
          <p:cNvSpPr txBox="1"/>
          <p:nvPr>
            <p:ph idx="2" type="subTitle"/>
          </p:nvPr>
        </p:nvSpPr>
        <p:spPr>
          <a:xfrm flipH="1">
            <a:off x="3572929" y="2170689"/>
            <a:ext cx="2195400" cy="7404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146" name="Google Shape;146;p20"/>
          <p:cNvSpPr txBox="1"/>
          <p:nvPr>
            <p:ph idx="3" type="subTitle"/>
          </p:nvPr>
        </p:nvSpPr>
        <p:spPr>
          <a:xfrm flipH="1">
            <a:off x="1277529" y="2169517"/>
            <a:ext cx="2195400" cy="7404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147" name="Google Shape;147;p20"/>
          <p:cNvSpPr txBox="1"/>
          <p:nvPr>
            <p:ph idx="4" type="subTitle"/>
          </p:nvPr>
        </p:nvSpPr>
        <p:spPr>
          <a:xfrm flipH="1">
            <a:off x="1277529" y="3734199"/>
            <a:ext cx="2195400" cy="740400"/>
          </a:xfrm>
          <a:prstGeom prst="rect">
            <a:avLst/>
          </a:prstGeom>
          <a:noFill/>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148" name="Google Shape;148;p20"/>
          <p:cNvSpPr txBox="1"/>
          <p:nvPr>
            <p:ph type="ctrTitle"/>
          </p:nvPr>
        </p:nvSpPr>
        <p:spPr>
          <a:xfrm flipH="1">
            <a:off x="1671879" y="2023700"/>
            <a:ext cx="1406700" cy="354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2400"/>
              <a:buNone/>
              <a:defRPr sz="16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49" name="Google Shape;149;p20"/>
          <p:cNvSpPr txBox="1"/>
          <p:nvPr>
            <p:ph idx="5" type="ctrTitle"/>
          </p:nvPr>
        </p:nvSpPr>
        <p:spPr>
          <a:xfrm flipH="1">
            <a:off x="3967279" y="2023700"/>
            <a:ext cx="1406700" cy="354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2400"/>
              <a:buNone/>
              <a:defRPr sz="16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50" name="Google Shape;150;p20"/>
          <p:cNvSpPr txBox="1"/>
          <p:nvPr>
            <p:ph idx="6" type="ctrTitle"/>
          </p:nvPr>
        </p:nvSpPr>
        <p:spPr>
          <a:xfrm flipH="1">
            <a:off x="1671879" y="3592288"/>
            <a:ext cx="1406700" cy="354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2400"/>
              <a:buNone/>
              <a:defRPr sz="16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51" name="Google Shape;151;p20"/>
          <p:cNvSpPr txBox="1"/>
          <p:nvPr>
            <p:ph idx="7" type="subTitle"/>
          </p:nvPr>
        </p:nvSpPr>
        <p:spPr>
          <a:xfrm>
            <a:off x="5722341" y="3734199"/>
            <a:ext cx="2195400" cy="740400"/>
          </a:xfrm>
          <a:prstGeom prst="rect">
            <a:avLst/>
          </a:prstGeom>
          <a:noFill/>
        </p:spPr>
        <p:txBody>
          <a:bodyPr anchorCtr="0" anchor="ctr" bIns="91425" lIns="91425" spcFirstLastPara="1" rIns="91425" wrap="square" tIns="450000">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52" name="Google Shape;152;p20"/>
          <p:cNvSpPr txBox="1"/>
          <p:nvPr>
            <p:ph idx="8" type="subTitle"/>
          </p:nvPr>
        </p:nvSpPr>
        <p:spPr>
          <a:xfrm flipH="1">
            <a:off x="5722341" y="2166750"/>
            <a:ext cx="2195400" cy="7404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153" name="Google Shape;153;p20"/>
          <p:cNvSpPr txBox="1"/>
          <p:nvPr>
            <p:ph idx="9" type="ctrTitle"/>
          </p:nvPr>
        </p:nvSpPr>
        <p:spPr>
          <a:xfrm flipH="1">
            <a:off x="6116691" y="2023700"/>
            <a:ext cx="1406700" cy="354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2400"/>
              <a:buNone/>
              <a:defRPr sz="16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54" name="Google Shape;154;p20"/>
          <p:cNvSpPr txBox="1"/>
          <p:nvPr>
            <p:ph idx="13" type="ctrTitle"/>
          </p:nvPr>
        </p:nvSpPr>
        <p:spPr>
          <a:xfrm flipH="1">
            <a:off x="3967279" y="3592288"/>
            <a:ext cx="1406700" cy="354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2400"/>
              <a:buNone/>
              <a:defRPr sz="16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55" name="Google Shape;155;p20"/>
          <p:cNvSpPr txBox="1"/>
          <p:nvPr>
            <p:ph idx="14" type="ctrTitle"/>
          </p:nvPr>
        </p:nvSpPr>
        <p:spPr>
          <a:xfrm flipH="1">
            <a:off x="6116691" y="3592288"/>
            <a:ext cx="1406700" cy="354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2400"/>
              <a:buNone/>
              <a:defRPr sz="16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56" name="Google Shape;156;p20"/>
          <p:cNvSpPr txBox="1"/>
          <p:nvPr>
            <p:ph idx="15" type="ctrTitle"/>
          </p:nvPr>
        </p:nvSpPr>
        <p:spPr>
          <a:xfrm>
            <a:off x="1795700" y="761625"/>
            <a:ext cx="3180000" cy="720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2800"/>
              <a:buNone/>
              <a:defRPr sz="3000">
                <a:solidFill>
                  <a:schemeClr val="lt1"/>
                </a:solidFill>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pic>
        <p:nvPicPr>
          <p:cNvPr id="157" name="Google Shape;157;p20"/>
          <p:cNvPicPr preferRelativeResize="0"/>
          <p:nvPr/>
        </p:nvPicPr>
        <p:blipFill rotWithShape="1">
          <a:blip r:embed="rId3">
            <a:alphaModFix/>
          </a:blip>
          <a:srcRect b="549" l="67453" r="0" t="-550"/>
          <a:stretch/>
        </p:blipFill>
        <p:spPr>
          <a:xfrm>
            <a:off x="6024075" y="-185400"/>
            <a:ext cx="3125425" cy="5402248"/>
          </a:xfrm>
          <a:prstGeom prst="rect">
            <a:avLst/>
          </a:prstGeom>
          <a:noFill/>
          <a:ln>
            <a:noFill/>
          </a:ln>
          <a:effectLst>
            <a:outerShdw blurRad="57150" rotWithShape="0" algn="bl" dir="10860000" dist="28575">
              <a:srgbClr val="000000">
                <a:alpha val="50000"/>
              </a:srgbClr>
            </a:outerShdw>
          </a:effectLst>
        </p:spPr>
      </p:pic>
      <p:sp>
        <p:nvSpPr>
          <p:cNvPr id="158" name="Google Shape;158;p20"/>
          <p:cNvSpPr/>
          <p:nvPr/>
        </p:nvSpPr>
        <p:spPr>
          <a:xfrm flipH="1">
            <a:off x="1603050" y="533721"/>
            <a:ext cx="76800" cy="72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59" name="Google Shape;159;p20"/>
          <p:cNvPicPr preferRelativeResize="0"/>
          <p:nvPr/>
        </p:nvPicPr>
        <p:blipFill rotWithShape="1">
          <a:blip r:embed="rId3">
            <a:alphaModFix/>
          </a:blip>
          <a:srcRect b="0" l="0" r="61865" t="0"/>
          <a:stretch/>
        </p:blipFill>
        <p:spPr>
          <a:xfrm>
            <a:off x="-221425" y="-155725"/>
            <a:ext cx="3697852" cy="5454953"/>
          </a:xfrm>
          <a:prstGeom prst="rect">
            <a:avLst/>
          </a:prstGeom>
          <a:noFill/>
          <a:ln>
            <a:noFill/>
          </a:ln>
          <a:effectLst>
            <a:outerShdw blurRad="57150" rotWithShape="0" algn="bl" dist="19050">
              <a:srgbClr val="000000">
                <a:alpha val="50000"/>
              </a:srgbClr>
            </a:outerShdw>
          </a:effectLst>
        </p:spPr>
      </p:pic>
      <p:sp>
        <p:nvSpPr>
          <p:cNvPr id="160" name="Google Shape;160;p20"/>
          <p:cNvSpPr txBox="1"/>
          <p:nvPr>
            <p:ph hasCustomPrompt="1" idx="16" type="title"/>
          </p:nvPr>
        </p:nvSpPr>
        <p:spPr>
          <a:xfrm>
            <a:off x="1897929" y="1492997"/>
            <a:ext cx="954600" cy="5904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2800"/>
              <a:buNone/>
              <a:defRPr sz="24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rtl="0">
              <a:spcBef>
                <a:spcPts val="0"/>
              </a:spcBef>
              <a:spcAft>
                <a:spcPts val="0"/>
              </a:spcAft>
              <a:buSzPts val="2800"/>
              <a:buNone/>
              <a:defRPr/>
            </a:lvl9pPr>
          </a:lstStyle>
          <a:p>
            <a:r>
              <a:t>xx%</a:t>
            </a:r>
          </a:p>
        </p:txBody>
      </p:sp>
      <p:sp>
        <p:nvSpPr>
          <p:cNvPr id="161" name="Google Shape;161;p20"/>
          <p:cNvSpPr txBox="1"/>
          <p:nvPr>
            <p:ph hasCustomPrompt="1" idx="17" type="title"/>
          </p:nvPr>
        </p:nvSpPr>
        <p:spPr>
          <a:xfrm>
            <a:off x="6342741" y="3085431"/>
            <a:ext cx="954600" cy="513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2000"/>
              <a:buNone/>
              <a:defRPr sz="24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2" name="Google Shape;162;p20"/>
          <p:cNvSpPr txBox="1"/>
          <p:nvPr>
            <p:ph hasCustomPrompt="1" idx="18" type="title"/>
          </p:nvPr>
        </p:nvSpPr>
        <p:spPr>
          <a:xfrm>
            <a:off x="4193329" y="3057906"/>
            <a:ext cx="954600" cy="513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2000"/>
              <a:buNone/>
              <a:defRPr sz="24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3" name="Google Shape;163;p20"/>
          <p:cNvSpPr txBox="1"/>
          <p:nvPr>
            <p:ph hasCustomPrompt="1" idx="19" type="title"/>
          </p:nvPr>
        </p:nvSpPr>
        <p:spPr>
          <a:xfrm>
            <a:off x="1897929" y="3134756"/>
            <a:ext cx="954600" cy="513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2000"/>
              <a:buNone/>
              <a:defRPr sz="24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4" name="Google Shape;164;p20"/>
          <p:cNvSpPr txBox="1"/>
          <p:nvPr>
            <p:ph hasCustomPrompt="1" idx="20" type="title"/>
          </p:nvPr>
        </p:nvSpPr>
        <p:spPr>
          <a:xfrm>
            <a:off x="6342741" y="1492997"/>
            <a:ext cx="954600" cy="5904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2000"/>
              <a:buNone/>
              <a:defRPr sz="24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5" name="Google Shape;165;p20"/>
          <p:cNvSpPr txBox="1"/>
          <p:nvPr>
            <p:ph hasCustomPrompt="1" idx="21" type="title"/>
          </p:nvPr>
        </p:nvSpPr>
        <p:spPr>
          <a:xfrm>
            <a:off x="4193329" y="1492997"/>
            <a:ext cx="954600" cy="5904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2000"/>
              <a:buNone/>
              <a:defRPr sz="24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pic>
        <p:nvPicPr>
          <p:cNvPr id="18" name="Google Shape;18;p3"/>
          <p:cNvPicPr preferRelativeResize="0"/>
          <p:nvPr/>
        </p:nvPicPr>
        <p:blipFill rotWithShape="1">
          <a:blip r:embed="rId3">
            <a:alphaModFix/>
          </a:blip>
          <a:srcRect b="549" l="67453" r="0" t="-550"/>
          <a:stretch/>
        </p:blipFill>
        <p:spPr>
          <a:xfrm flipH="1">
            <a:off x="-7" y="-1254650"/>
            <a:ext cx="3711105" cy="6414553"/>
          </a:xfrm>
          <a:prstGeom prst="rect">
            <a:avLst/>
          </a:prstGeom>
          <a:noFill/>
          <a:ln>
            <a:noFill/>
          </a:ln>
          <a:effectLst>
            <a:outerShdw blurRad="57150" rotWithShape="0" algn="bl" dir="10860000" dist="28575">
              <a:srgbClr val="000000">
                <a:alpha val="50000"/>
              </a:srgbClr>
            </a:outerShdw>
          </a:effectLst>
        </p:spPr>
      </p:pic>
      <p:sp>
        <p:nvSpPr>
          <p:cNvPr id="19" name="Google Shape;19;p3"/>
          <p:cNvSpPr/>
          <p:nvPr/>
        </p:nvSpPr>
        <p:spPr>
          <a:xfrm>
            <a:off x="7487530" y="883966"/>
            <a:ext cx="61200" cy="320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 name="Google Shape;20;p3"/>
          <p:cNvSpPr txBox="1"/>
          <p:nvPr>
            <p:ph type="ctrTitle"/>
          </p:nvPr>
        </p:nvSpPr>
        <p:spPr>
          <a:xfrm>
            <a:off x="3301475" y="1929200"/>
            <a:ext cx="4041900" cy="822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6800">
                <a:solidFill>
                  <a:schemeClr val="lt1"/>
                </a:solidFill>
              </a:defRPr>
            </a:lvl1pPr>
            <a:lvl2pPr lvl="1" rtl="0" algn="r">
              <a:spcBef>
                <a:spcPts val="0"/>
              </a:spcBef>
              <a:spcAft>
                <a:spcPts val="0"/>
              </a:spcAft>
              <a:buClr>
                <a:srgbClr val="FFFFFF"/>
              </a:buClr>
              <a:buSzPts val="1600"/>
              <a:buNone/>
              <a:defRPr sz="1600">
                <a:solidFill>
                  <a:srgbClr val="FFFFFF"/>
                </a:solidFill>
              </a:defRPr>
            </a:lvl2pPr>
            <a:lvl3pPr lvl="2" rtl="0" algn="r">
              <a:spcBef>
                <a:spcPts val="0"/>
              </a:spcBef>
              <a:spcAft>
                <a:spcPts val="0"/>
              </a:spcAft>
              <a:buClr>
                <a:srgbClr val="FFFFFF"/>
              </a:buClr>
              <a:buSzPts val="1600"/>
              <a:buNone/>
              <a:defRPr sz="1600">
                <a:solidFill>
                  <a:srgbClr val="FFFFFF"/>
                </a:solidFill>
              </a:defRPr>
            </a:lvl3pPr>
            <a:lvl4pPr lvl="3" rtl="0" algn="r">
              <a:spcBef>
                <a:spcPts val="0"/>
              </a:spcBef>
              <a:spcAft>
                <a:spcPts val="0"/>
              </a:spcAft>
              <a:buClr>
                <a:srgbClr val="FFFFFF"/>
              </a:buClr>
              <a:buSzPts val="1600"/>
              <a:buNone/>
              <a:defRPr sz="1600">
                <a:solidFill>
                  <a:srgbClr val="FFFFFF"/>
                </a:solidFill>
              </a:defRPr>
            </a:lvl4pPr>
            <a:lvl5pPr lvl="4" rtl="0" algn="r">
              <a:spcBef>
                <a:spcPts val="0"/>
              </a:spcBef>
              <a:spcAft>
                <a:spcPts val="0"/>
              </a:spcAft>
              <a:buClr>
                <a:srgbClr val="FFFFFF"/>
              </a:buClr>
              <a:buSzPts val="1600"/>
              <a:buNone/>
              <a:defRPr sz="1600">
                <a:solidFill>
                  <a:srgbClr val="FFFFFF"/>
                </a:solidFill>
              </a:defRPr>
            </a:lvl5pPr>
            <a:lvl6pPr lvl="5" rtl="0" algn="r">
              <a:spcBef>
                <a:spcPts val="0"/>
              </a:spcBef>
              <a:spcAft>
                <a:spcPts val="0"/>
              </a:spcAft>
              <a:buClr>
                <a:srgbClr val="FFFFFF"/>
              </a:buClr>
              <a:buSzPts val="1600"/>
              <a:buNone/>
              <a:defRPr sz="1600">
                <a:solidFill>
                  <a:srgbClr val="FFFFFF"/>
                </a:solidFill>
              </a:defRPr>
            </a:lvl6pPr>
            <a:lvl7pPr lvl="6" rtl="0" algn="r">
              <a:spcBef>
                <a:spcPts val="0"/>
              </a:spcBef>
              <a:spcAft>
                <a:spcPts val="0"/>
              </a:spcAft>
              <a:buClr>
                <a:srgbClr val="FFFFFF"/>
              </a:buClr>
              <a:buSzPts val="1600"/>
              <a:buNone/>
              <a:defRPr sz="1600">
                <a:solidFill>
                  <a:srgbClr val="FFFFFF"/>
                </a:solidFill>
              </a:defRPr>
            </a:lvl7pPr>
            <a:lvl8pPr lvl="7" rtl="0" algn="r">
              <a:spcBef>
                <a:spcPts val="0"/>
              </a:spcBef>
              <a:spcAft>
                <a:spcPts val="0"/>
              </a:spcAft>
              <a:buClr>
                <a:srgbClr val="FFFFFF"/>
              </a:buClr>
              <a:buSzPts val="1600"/>
              <a:buNone/>
              <a:defRPr sz="1600">
                <a:solidFill>
                  <a:srgbClr val="FFFFFF"/>
                </a:solidFill>
              </a:defRPr>
            </a:lvl8pPr>
            <a:lvl9pPr lvl="8" rtl="0" algn="r">
              <a:spcBef>
                <a:spcPts val="0"/>
              </a:spcBef>
              <a:spcAft>
                <a:spcPts val="0"/>
              </a:spcAft>
              <a:buClr>
                <a:srgbClr val="FFFFFF"/>
              </a:buClr>
              <a:buSzPts val="1600"/>
              <a:buNone/>
              <a:defRPr sz="1600">
                <a:solidFill>
                  <a:srgbClr val="FFFFFF"/>
                </a:solidFill>
              </a:defRPr>
            </a:lvl9pPr>
          </a:lstStyle>
          <a:p/>
        </p:txBody>
      </p:sp>
      <p:sp>
        <p:nvSpPr>
          <p:cNvPr id="21" name="Google Shape;21;p3"/>
          <p:cNvSpPr txBox="1"/>
          <p:nvPr>
            <p:ph idx="1" type="subTitle"/>
          </p:nvPr>
        </p:nvSpPr>
        <p:spPr>
          <a:xfrm flipH="1">
            <a:off x="3861519" y="3492278"/>
            <a:ext cx="3483600" cy="133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solidFill>
                  <a:schemeClr val="lt1"/>
                </a:solidFill>
              </a:defRPr>
            </a:lvl1pPr>
            <a:lvl2pPr lvl="1" rtl="0" algn="r">
              <a:lnSpc>
                <a:spcPct val="100000"/>
              </a:lnSpc>
              <a:spcBef>
                <a:spcPts val="0"/>
              </a:spcBef>
              <a:spcAft>
                <a:spcPts val="0"/>
              </a:spcAft>
              <a:buClr>
                <a:srgbClr val="FFFFFF"/>
              </a:buClr>
              <a:buSzPts val="1400"/>
              <a:buNone/>
              <a:defRPr>
                <a:solidFill>
                  <a:srgbClr val="FFFFFF"/>
                </a:solidFill>
              </a:defRPr>
            </a:lvl2pPr>
            <a:lvl3pPr lvl="2" rtl="0" algn="r">
              <a:lnSpc>
                <a:spcPct val="100000"/>
              </a:lnSpc>
              <a:spcBef>
                <a:spcPts val="0"/>
              </a:spcBef>
              <a:spcAft>
                <a:spcPts val="0"/>
              </a:spcAft>
              <a:buClr>
                <a:srgbClr val="FFFFFF"/>
              </a:buClr>
              <a:buSzPts val="1400"/>
              <a:buNone/>
              <a:defRPr>
                <a:solidFill>
                  <a:srgbClr val="FFFFFF"/>
                </a:solidFill>
              </a:defRPr>
            </a:lvl3pPr>
            <a:lvl4pPr lvl="3" rtl="0" algn="r">
              <a:lnSpc>
                <a:spcPct val="100000"/>
              </a:lnSpc>
              <a:spcBef>
                <a:spcPts val="0"/>
              </a:spcBef>
              <a:spcAft>
                <a:spcPts val="0"/>
              </a:spcAft>
              <a:buClr>
                <a:srgbClr val="FFFFFF"/>
              </a:buClr>
              <a:buSzPts val="1400"/>
              <a:buNone/>
              <a:defRPr>
                <a:solidFill>
                  <a:srgbClr val="FFFFFF"/>
                </a:solidFill>
              </a:defRPr>
            </a:lvl4pPr>
            <a:lvl5pPr lvl="4" rtl="0" algn="r">
              <a:lnSpc>
                <a:spcPct val="100000"/>
              </a:lnSpc>
              <a:spcBef>
                <a:spcPts val="0"/>
              </a:spcBef>
              <a:spcAft>
                <a:spcPts val="0"/>
              </a:spcAft>
              <a:buClr>
                <a:srgbClr val="FFFFFF"/>
              </a:buClr>
              <a:buSzPts val="1400"/>
              <a:buNone/>
              <a:defRPr>
                <a:solidFill>
                  <a:srgbClr val="FFFFFF"/>
                </a:solidFill>
              </a:defRPr>
            </a:lvl5pPr>
            <a:lvl6pPr lvl="5" rtl="0" algn="r">
              <a:lnSpc>
                <a:spcPct val="100000"/>
              </a:lnSpc>
              <a:spcBef>
                <a:spcPts val="0"/>
              </a:spcBef>
              <a:spcAft>
                <a:spcPts val="0"/>
              </a:spcAft>
              <a:buClr>
                <a:srgbClr val="FFFFFF"/>
              </a:buClr>
              <a:buSzPts val="1400"/>
              <a:buNone/>
              <a:defRPr>
                <a:solidFill>
                  <a:srgbClr val="FFFFFF"/>
                </a:solidFill>
              </a:defRPr>
            </a:lvl6pPr>
            <a:lvl7pPr lvl="6" rtl="0" algn="r">
              <a:lnSpc>
                <a:spcPct val="100000"/>
              </a:lnSpc>
              <a:spcBef>
                <a:spcPts val="0"/>
              </a:spcBef>
              <a:spcAft>
                <a:spcPts val="0"/>
              </a:spcAft>
              <a:buClr>
                <a:srgbClr val="FFFFFF"/>
              </a:buClr>
              <a:buSzPts val="1400"/>
              <a:buNone/>
              <a:defRPr>
                <a:solidFill>
                  <a:srgbClr val="FFFFFF"/>
                </a:solidFill>
              </a:defRPr>
            </a:lvl7pPr>
            <a:lvl8pPr lvl="7" rtl="0" algn="r">
              <a:lnSpc>
                <a:spcPct val="100000"/>
              </a:lnSpc>
              <a:spcBef>
                <a:spcPts val="0"/>
              </a:spcBef>
              <a:spcAft>
                <a:spcPts val="0"/>
              </a:spcAft>
              <a:buClr>
                <a:srgbClr val="FFFFFF"/>
              </a:buClr>
              <a:buSzPts val="1400"/>
              <a:buNone/>
              <a:defRPr>
                <a:solidFill>
                  <a:srgbClr val="FFFFFF"/>
                </a:solidFill>
              </a:defRPr>
            </a:lvl8pPr>
            <a:lvl9pPr lvl="8" rtl="0" algn="r">
              <a:lnSpc>
                <a:spcPct val="100000"/>
              </a:lnSpc>
              <a:spcBef>
                <a:spcPts val="0"/>
              </a:spcBef>
              <a:spcAft>
                <a:spcPts val="0"/>
              </a:spcAft>
              <a:buClr>
                <a:srgbClr val="FFFFFF"/>
              </a:buClr>
              <a:buSzPts val="1400"/>
              <a:buNone/>
              <a:defRPr>
                <a:solidFill>
                  <a:srgbClr val="FFFFFF"/>
                </a:solidFill>
              </a:defRPr>
            </a:lvl9pPr>
          </a:lstStyle>
          <a:p/>
        </p:txBody>
      </p:sp>
      <p:sp>
        <p:nvSpPr>
          <p:cNvPr id="22" name="Google Shape;22;p3"/>
          <p:cNvSpPr txBox="1"/>
          <p:nvPr>
            <p:ph hasCustomPrompt="1" idx="2" type="title"/>
          </p:nvPr>
        </p:nvSpPr>
        <p:spPr>
          <a:xfrm>
            <a:off x="1587900" y="1521630"/>
            <a:ext cx="1834500" cy="1766700"/>
          </a:xfrm>
          <a:prstGeom prst="rect">
            <a:avLst/>
          </a:prstGeom>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2000"/>
              <a:buNone/>
              <a:defRPr sz="75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pic>
        <p:nvPicPr>
          <p:cNvPr id="23" name="Google Shape;23;p3"/>
          <p:cNvPicPr preferRelativeResize="0"/>
          <p:nvPr/>
        </p:nvPicPr>
        <p:blipFill rotWithShape="1">
          <a:blip r:embed="rId3">
            <a:alphaModFix/>
          </a:blip>
          <a:srcRect b="0" l="0" r="61865" t="0"/>
          <a:stretch/>
        </p:blipFill>
        <p:spPr>
          <a:xfrm flipH="1">
            <a:off x="5438395" y="-9791"/>
            <a:ext cx="3711105" cy="5474489"/>
          </a:xfrm>
          <a:prstGeom prst="rect">
            <a:avLst/>
          </a:prstGeom>
          <a:noFill/>
          <a:ln>
            <a:noFill/>
          </a:ln>
          <a:effectLst>
            <a:outerShdw blurRad="57150" rotWithShape="0" algn="bl" dist="19050">
              <a:srgbClr val="000000">
                <a:alpha val="50000"/>
              </a:srgbClr>
            </a:outerShdw>
          </a:effec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5">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168" name="Google Shape;168;p21"/>
          <p:cNvPicPr preferRelativeResize="0"/>
          <p:nvPr/>
        </p:nvPicPr>
        <p:blipFill rotWithShape="1">
          <a:blip r:embed="rId3">
            <a:alphaModFix/>
          </a:blip>
          <a:srcRect b="549" l="67453" r="0" t="-550"/>
          <a:stretch/>
        </p:blipFill>
        <p:spPr>
          <a:xfrm>
            <a:off x="6176475" y="-33000"/>
            <a:ext cx="3125425" cy="5402248"/>
          </a:xfrm>
          <a:prstGeom prst="rect">
            <a:avLst/>
          </a:prstGeom>
          <a:noFill/>
          <a:ln>
            <a:noFill/>
          </a:ln>
          <a:effectLst>
            <a:outerShdw blurRad="57150" rotWithShape="0" algn="bl" dir="10860000" dist="28575">
              <a:srgbClr val="000000">
                <a:alpha val="50000"/>
              </a:srgbClr>
            </a:outerShdw>
          </a:effectLst>
        </p:spPr>
      </p:pic>
      <p:sp>
        <p:nvSpPr>
          <p:cNvPr id="169" name="Google Shape;169;p21"/>
          <p:cNvSpPr txBox="1"/>
          <p:nvPr>
            <p:ph idx="1" type="subTitle"/>
          </p:nvPr>
        </p:nvSpPr>
        <p:spPr>
          <a:xfrm>
            <a:off x="1293900" y="2511948"/>
            <a:ext cx="3193500" cy="1861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Font typeface="Arial"/>
              <a:buChar char="●"/>
              <a:defRPr sz="1400">
                <a:solidFill>
                  <a:schemeClr val="lt1"/>
                </a:solidFill>
              </a:defRPr>
            </a:lvl1pPr>
            <a:lvl2pPr lvl="1" rtl="0">
              <a:spcBef>
                <a:spcPts val="0"/>
              </a:spcBef>
              <a:spcAft>
                <a:spcPts val="0"/>
              </a:spcAft>
              <a:buClr>
                <a:srgbClr val="000000"/>
              </a:buClr>
              <a:buSzPts val="1400"/>
              <a:buFont typeface="Arial"/>
              <a:buChar char="○"/>
              <a:defRPr/>
            </a:lvl2pPr>
            <a:lvl3pPr lvl="2" rtl="0">
              <a:spcBef>
                <a:spcPts val="1600"/>
              </a:spcBef>
              <a:spcAft>
                <a:spcPts val="0"/>
              </a:spcAft>
              <a:buClr>
                <a:srgbClr val="000000"/>
              </a:buClr>
              <a:buSzPts val="1400"/>
              <a:buFont typeface="Arial"/>
              <a:buChar char="■"/>
              <a:defRPr/>
            </a:lvl3pPr>
            <a:lvl4pPr lvl="3" rtl="0">
              <a:spcBef>
                <a:spcPts val="1600"/>
              </a:spcBef>
              <a:spcAft>
                <a:spcPts val="0"/>
              </a:spcAft>
              <a:buClr>
                <a:srgbClr val="000000"/>
              </a:buClr>
              <a:buSzPts val="1400"/>
              <a:buFont typeface="Arial"/>
              <a:buChar char="●"/>
              <a:defRPr/>
            </a:lvl4pPr>
            <a:lvl5pPr lvl="4" rtl="0">
              <a:spcBef>
                <a:spcPts val="1600"/>
              </a:spcBef>
              <a:spcAft>
                <a:spcPts val="0"/>
              </a:spcAft>
              <a:buClr>
                <a:srgbClr val="000000"/>
              </a:buClr>
              <a:buSzPts val="1400"/>
              <a:buFont typeface="Arial"/>
              <a:buChar char="○"/>
              <a:defRPr/>
            </a:lvl5pPr>
            <a:lvl6pPr lvl="5" rtl="0">
              <a:spcBef>
                <a:spcPts val="1600"/>
              </a:spcBef>
              <a:spcAft>
                <a:spcPts val="0"/>
              </a:spcAft>
              <a:buClr>
                <a:srgbClr val="000000"/>
              </a:buClr>
              <a:buSzPts val="1400"/>
              <a:buFont typeface="Arial"/>
              <a:buChar char="■"/>
              <a:defRPr/>
            </a:lvl6pPr>
            <a:lvl7pPr lvl="6" rtl="0">
              <a:spcBef>
                <a:spcPts val="1600"/>
              </a:spcBef>
              <a:spcAft>
                <a:spcPts val="0"/>
              </a:spcAft>
              <a:buClr>
                <a:srgbClr val="000000"/>
              </a:buClr>
              <a:buSzPts val="1400"/>
              <a:buFont typeface="Arial"/>
              <a:buChar char="●"/>
              <a:defRPr/>
            </a:lvl7pPr>
            <a:lvl8pPr lvl="7" rtl="0">
              <a:spcBef>
                <a:spcPts val="1600"/>
              </a:spcBef>
              <a:spcAft>
                <a:spcPts val="0"/>
              </a:spcAft>
              <a:buClr>
                <a:srgbClr val="000000"/>
              </a:buClr>
              <a:buSzPts val="1400"/>
              <a:buFont typeface="Arial"/>
              <a:buChar char="○"/>
              <a:defRPr/>
            </a:lvl8pPr>
            <a:lvl9pPr lvl="8" rtl="0">
              <a:spcBef>
                <a:spcPts val="1600"/>
              </a:spcBef>
              <a:spcAft>
                <a:spcPts val="1600"/>
              </a:spcAft>
              <a:buClr>
                <a:srgbClr val="000000"/>
              </a:buClr>
              <a:buSzPts val="1400"/>
              <a:buFont typeface="Arial"/>
              <a:buChar char="■"/>
              <a:defRPr/>
            </a:lvl9pPr>
          </a:lstStyle>
          <a:p/>
        </p:txBody>
      </p:sp>
      <p:sp>
        <p:nvSpPr>
          <p:cNvPr id="170" name="Google Shape;170;p21"/>
          <p:cNvSpPr txBox="1"/>
          <p:nvPr>
            <p:ph type="ctrTitle"/>
          </p:nvPr>
        </p:nvSpPr>
        <p:spPr>
          <a:xfrm>
            <a:off x="1795700" y="985758"/>
            <a:ext cx="5546100" cy="7206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2800"/>
              <a:buNone/>
              <a:defRPr sz="3000">
                <a:solidFill>
                  <a:srgbClr val="FFFFFF"/>
                </a:solidFill>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71" name="Google Shape;171;p21"/>
          <p:cNvSpPr/>
          <p:nvPr/>
        </p:nvSpPr>
        <p:spPr>
          <a:xfrm flipH="1">
            <a:off x="1598700" y="550046"/>
            <a:ext cx="57900" cy="116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2" name="Google Shape;172;p21"/>
          <p:cNvSpPr txBox="1"/>
          <p:nvPr>
            <p:ph idx="2" type="subTitle"/>
          </p:nvPr>
        </p:nvSpPr>
        <p:spPr>
          <a:xfrm>
            <a:off x="4625800" y="2511950"/>
            <a:ext cx="3189300" cy="1861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Char char="●"/>
              <a:defRPr sz="1400">
                <a:solidFill>
                  <a:schemeClr val="lt1"/>
                </a:solidFill>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p:txBody>
      </p:sp>
      <p:pic>
        <p:nvPicPr>
          <p:cNvPr id="173" name="Google Shape;173;p21"/>
          <p:cNvPicPr preferRelativeResize="0"/>
          <p:nvPr/>
        </p:nvPicPr>
        <p:blipFill rotWithShape="1">
          <a:blip r:embed="rId3">
            <a:alphaModFix/>
          </a:blip>
          <a:srcRect b="0" l="0" r="61865" t="0"/>
          <a:stretch/>
        </p:blipFill>
        <p:spPr>
          <a:xfrm>
            <a:off x="-221425" y="-155725"/>
            <a:ext cx="3697852" cy="5454953"/>
          </a:xfrm>
          <a:prstGeom prst="rect">
            <a:avLst/>
          </a:prstGeom>
          <a:noFill/>
          <a:ln>
            <a:noFill/>
          </a:ln>
          <a:effectLst>
            <a:outerShdw blurRad="57150" rotWithShape="0" algn="bl" dist="19050">
              <a:srgbClr val="000000">
                <a:alpha val="50000"/>
              </a:srgbClr>
            </a:outerShdw>
          </a:effec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
    <p:bg>
      <p:bgPr>
        <a:blipFill>
          <a:blip r:embed="rId2">
            <a:alphaModFix/>
          </a:blip>
          <a:stretch>
            <a:fillRect/>
          </a:stretch>
        </a:blipFill>
      </p:bgPr>
    </p:bg>
    <p:spTree>
      <p:nvGrpSpPr>
        <p:cNvPr id="174" name="Shape 174"/>
        <p:cNvGrpSpPr/>
        <p:nvPr/>
      </p:nvGrpSpPr>
      <p:grpSpPr>
        <a:xfrm>
          <a:off x="0" y="0"/>
          <a:ext cx="0" cy="0"/>
          <a:chOff x="0" y="0"/>
          <a:chExt cx="0" cy="0"/>
        </a:xfrm>
      </p:grpSpPr>
      <p:pic>
        <p:nvPicPr>
          <p:cNvPr id="175" name="Google Shape;175;p22"/>
          <p:cNvPicPr preferRelativeResize="0"/>
          <p:nvPr/>
        </p:nvPicPr>
        <p:blipFill rotWithShape="1">
          <a:blip r:embed="rId3">
            <a:alphaModFix/>
          </a:blip>
          <a:srcRect b="549" l="67453" r="0" t="-550"/>
          <a:stretch/>
        </p:blipFill>
        <p:spPr>
          <a:xfrm flipH="1">
            <a:off x="-221425" y="-185400"/>
            <a:ext cx="3125425" cy="5402248"/>
          </a:xfrm>
          <a:prstGeom prst="rect">
            <a:avLst/>
          </a:prstGeom>
          <a:noFill/>
          <a:ln>
            <a:noFill/>
          </a:ln>
          <a:effectLst>
            <a:outerShdw blurRad="57150" rotWithShape="0" algn="bl" dir="10860000" dist="28575">
              <a:srgbClr val="000000">
                <a:alpha val="50000"/>
              </a:srgbClr>
            </a:outerShdw>
          </a:effectLst>
        </p:spPr>
      </p:pic>
      <p:sp>
        <p:nvSpPr>
          <p:cNvPr id="176" name="Google Shape;176;p22"/>
          <p:cNvSpPr txBox="1"/>
          <p:nvPr>
            <p:ph type="ctrTitle"/>
          </p:nvPr>
        </p:nvSpPr>
        <p:spPr>
          <a:xfrm flipH="1">
            <a:off x="3365063" y="649751"/>
            <a:ext cx="4004700" cy="946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sz="3000">
                <a:solidFill>
                  <a:schemeClr val="lt1"/>
                </a:solidFill>
              </a:defRPr>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177" name="Google Shape;177;p22"/>
          <p:cNvSpPr txBox="1"/>
          <p:nvPr>
            <p:ph idx="1" type="subTitle"/>
          </p:nvPr>
        </p:nvSpPr>
        <p:spPr>
          <a:xfrm flipH="1">
            <a:off x="6060789" y="3046510"/>
            <a:ext cx="2183100" cy="8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78" name="Google Shape;178;p22"/>
          <p:cNvSpPr txBox="1"/>
          <p:nvPr>
            <p:ph idx="2" type="subTitle"/>
          </p:nvPr>
        </p:nvSpPr>
        <p:spPr>
          <a:xfrm flipH="1">
            <a:off x="3484593" y="3046510"/>
            <a:ext cx="2183100" cy="8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79" name="Google Shape;179;p22"/>
          <p:cNvSpPr txBox="1"/>
          <p:nvPr>
            <p:ph idx="3" type="subTitle"/>
          </p:nvPr>
        </p:nvSpPr>
        <p:spPr>
          <a:xfrm flipH="1">
            <a:off x="821086" y="3046510"/>
            <a:ext cx="2183100" cy="8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80" name="Google Shape;180;p22"/>
          <p:cNvSpPr/>
          <p:nvPr/>
        </p:nvSpPr>
        <p:spPr>
          <a:xfrm>
            <a:off x="7500418" y="-316550"/>
            <a:ext cx="59700" cy="156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1" name="Google Shape;181;p22"/>
          <p:cNvSpPr txBox="1"/>
          <p:nvPr>
            <p:ph idx="4" type="subTitle"/>
          </p:nvPr>
        </p:nvSpPr>
        <p:spPr>
          <a:xfrm>
            <a:off x="966886" y="2727234"/>
            <a:ext cx="1754700" cy="4014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sz="1600">
                <a:solidFill>
                  <a:schemeClr val="lt1"/>
                </a:solidFill>
                <a:latin typeface="Muli"/>
                <a:ea typeface="Muli"/>
                <a:cs typeface="Muli"/>
                <a:sym typeface="Muli"/>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82" name="Google Shape;182;p22"/>
          <p:cNvSpPr txBox="1"/>
          <p:nvPr>
            <p:ph idx="5" type="subTitle"/>
          </p:nvPr>
        </p:nvSpPr>
        <p:spPr>
          <a:xfrm>
            <a:off x="3698793" y="2728034"/>
            <a:ext cx="1754700" cy="4014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sz="1600">
                <a:solidFill>
                  <a:schemeClr val="lt1"/>
                </a:solidFill>
                <a:latin typeface="Muli"/>
                <a:ea typeface="Muli"/>
                <a:cs typeface="Muli"/>
                <a:sym typeface="Muli"/>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83" name="Google Shape;183;p22"/>
          <p:cNvSpPr txBox="1"/>
          <p:nvPr>
            <p:ph idx="6" type="subTitle"/>
          </p:nvPr>
        </p:nvSpPr>
        <p:spPr>
          <a:xfrm>
            <a:off x="6274989" y="2722766"/>
            <a:ext cx="1754700" cy="4014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sz="1600">
                <a:solidFill>
                  <a:schemeClr val="lt1"/>
                </a:solidFill>
                <a:latin typeface="Muli"/>
                <a:ea typeface="Muli"/>
                <a:cs typeface="Muli"/>
                <a:sym typeface="Muli"/>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pic>
        <p:nvPicPr>
          <p:cNvPr id="184" name="Google Shape;184;p22"/>
          <p:cNvPicPr preferRelativeResize="0"/>
          <p:nvPr/>
        </p:nvPicPr>
        <p:blipFill rotWithShape="1">
          <a:blip r:embed="rId3">
            <a:alphaModFix/>
          </a:blip>
          <a:srcRect b="0" l="0" r="61865" t="0"/>
          <a:stretch/>
        </p:blipFill>
        <p:spPr>
          <a:xfrm flipH="1">
            <a:off x="5604048" y="-155725"/>
            <a:ext cx="3697852" cy="5454953"/>
          </a:xfrm>
          <a:prstGeom prst="rect">
            <a:avLst/>
          </a:prstGeom>
          <a:noFill/>
          <a:ln>
            <a:noFill/>
          </a:ln>
          <a:effectLst>
            <a:outerShdw blurRad="57150" rotWithShape="0" algn="bl" dist="19050">
              <a:srgbClr val="000000">
                <a:alpha val="50000"/>
              </a:srgbClr>
            </a:outerShdw>
          </a:effectLst>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7">
    <p:bg>
      <p:bgPr>
        <a:blipFill>
          <a:blip r:embed="rId2">
            <a:alphaModFix/>
          </a:blip>
          <a:stretch>
            <a:fillRect/>
          </a:stretch>
        </a:blipFill>
      </p:bgPr>
    </p:bg>
    <p:spTree>
      <p:nvGrpSpPr>
        <p:cNvPr id="185" name="Shape 185"/>
        <p:cNvGrpSpPr/>
        <p:nvPr/>
      </p:nvGrpSpPr>
      <p:grpSpPr>
        <a:xfrm>
          <a:off x="0" y="0"/>
          <a:ext cx="0" cy="0"/>
          <a:chOff x="0" y="0"/>
          <a:chExt cx="0" cy="0"/>
        </a:xfrm>
      </p:grpSpPr>
      <p:pic>
        <p:nvPicPr>
          <p:cNvPr id="186" name="Google Shape;186;p23"/>
          <p:cNvPicPr preferRelativeResize="0"/>
          <p:nvPr/>
        </p:nvPicPr>
        <p:blipFill rotWithShape="1">
          <a:blip r:embed="rId3">
            <a:alphaModFix/>
          </a:blip>
          <a:srcRect b="0" l="0" r="61865" t="0"/>
          <a:stretch/>
        </p:blipFill>
        <p:spPr>
          <a:xfrm flipH="1">
            <a:off x="5438395" y="-9791"/>
            <a:ext cx="3711105" cy="5474489"/>
          </a:xfrm>
          <a:prstGeom prst="rect">
            <a:avLst/>
          </a:prstGeom>
          <a:noFill/>
          <a:ln>
            <a:noFill/>
          </a:ln>
          <a:effectLst>
            <a:outerShdw blurRad="57150" rotWithShape="0" algn="bl" dist="19050">
              <a:srgbClr val="000000">
                <a:alpha val="50000"/>
              </a:srgbClr>
            </a:outerShdw>
          </a:effectLst>
        </p:spPr>
      </p:pic>
      <p:pic>
        <p:nvPicPr>
          <p:cNvPr id="187" name="Google Shape;187;p23"/>
          <p:cNvPicPr preferRelativeResize="0"/>
          <p:nvPr/>
        </p:nvPicPr>
        <p:blipFill rotWithShape="1">
          <a:blip r:embed="rId3">
            <a:alphaModFix/>
          </a:blip>
          <a:srcRect b="549" l="67453" r="0" t="-550"/>
          <a:stretch/>
        </p:blipFill>
        <p:spPr>
          <a:xfrm flipH="1">
            <a:off x="-7" y="-1254650"/>
            <a:ext cx="3711105" cy="6414553"/>
          </a:xfrm>
          <a:prstGeom prst="rect">
            <a:avLst/>
          </a:prstGeom>
          <a:noFill/>
          <a:ln>
            <a:noFill/>
          </a:ln>
          <a:effectLst>
            <a:outerShdw blurRad="57150" rotWithShape="0" algn="bl" dir="10860000" dist="28575">
              <a:srgbClr val="000000">
                <a:alpha val="50000"/>
              </a:srgbClr>
            </a:outerShdw>
          </a:effectLst>
        </p:spPr>
      </p:pic>
      <p:sp>
        <p:nvSpPr>
          <p:cNvPr id="188" name="Google Shape;188;p23"/>
          <p:cNvSpPr txBox="1"/>
          <p:nvPr>
            <p:ph type="ctrTitle"/>
          </p:nvPr>
        </p:nvSpPr>
        <p:spPr>
          <a:xfrm>
            <a:off x="3476245" y="1548195"/>
            <a:ext cx="3867300" cy="822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3000">
                <a:solidFill>
                  <a:schemeClr val="lt1"/>
                </a:solidFill>
              </a:defRPr>
            </a:lvl1pPr>
            <a:lvl2pPr lvl="1" rtl="0" algn="r">
              <a:spcBef>
                <a:spcPts val="0"/>
              </a:spcBef>
              <a:spcAft>
                <a:spcPts val="0"/>
              </a:spcAft>
              <a:buClr>
                <a:srgbClr val="FFFFFF"/>
              </a:buClr>
              <a:buSzPts val="1600"/>
              <a:buNone/>
              <a:defRPr sz="1600">
                <a:solidFill>
                  <a:srgbClr val="FFFFFF"/>
                </a:solidFill>
              </a:defRPr>
            </a:lvl2pPr>
            <a:lvl3pPr lvl="2" rtl="0" algn="r">
              <a:spcBef>
                <a:spcPts val="0"/>
              </a:spcBef>
              <a:spcAft>
                <a:spcPts val="0"/>
              </a:spcAft>
              <a:buClr>
                <a:srgbClr val="FFFFFF"/>
              </a:buClr>
              <a:buSzPts val="1600"/>
              <a:buNone/>
              <a:defRPr sz="1600">
                <a:solidFill>
                  <a:srgbClr val="FFFFFF"/>
                </a:solidFill>
              </a:defRPr>
            </a:lvl3pPr>
            <a:lvl4pPr lvl="3" rtl="0" algn="r">
              <a:spcBef>
                <a:spcPts val="0"/>
              </a:spcBef>
              <a:spcAft>
                <a:spcPts val="0"/>
              </a:spcAft>
              <a:buClr>
                <a:srgbClr val="FFFFFF"/>
              </a:buClr>
              <a:buSzPts val="1600"/>
              <a:buNone/>
              <a:defRPr sz="1600">
                <a:solidFill>
                  <a:srgbClr val="FFFFFF"/>
                </a:solidFill>
              </a:defRPr>
            </a:lvl4pPr>
            <a:lvl5pPr lvl="4" rtl="0" algn="r">
              <a:spcBef>
                <a:spcPts val="0"/>
              </a:spcBef>
              <a:spcAft>
                <a:spcPts val="0"/>
              </a:spcAft>
              <a:buClr>
                <a:srgbClr val="FFFFFF"/>
              </a:buClr>
              <a:buSzPts val="1600"/>
              <a:buNone/>
              <a:defRPr sz="1600">
                <a:solidFill>
                  <a:srgbClr val="FFFFFF"/>
                </a:solidFill>
              </a:defRPr>
            </a:lvl5pPr>
            <a:lvl6pPr lvl="5" rtl="0" algn="r">
              <a:spcBef>
                <a:spcPts val="0"/>
              </a:spcBef>
              <a:spcAft>
                <a:spcPts val="0"/>
              </a:spcAft>
              <a:buClr>
                <a:srgbClr val="FFFFFF"/>
              </a:buClr>
              <a:buSzPts val="1600"/>
              <a:buNone/>
              <a:defRPr sz="1600">
                <a:solidFill>
                  <a:srgbClr val="FFFFFF"/>
                </a:solidFill>
              </a:defRPr>
            </a:lvl6pPr>
            <a:lvl7pPr lvl="6" rtl="0" algn="r">
              <a:spcBef>
                <a:spcPts val="0"/>
              </a:spcBef>
              <a:spcAft>
                <a:spcPts val="0"/>
              </a:spcAft>
              <a:buClr>
                <a:srgbClr val="FFFFFF"/>
              </a:buClr>
              <a:buSzPts val="1600"/>
              <a:buNone/>
              <a:defRPr sz="1600">
                <a:solidFill>
                  <a:srgbClr val="FFFFFF"/>
                </a:solidFill>
              </a:defRPr>
            </a:lvl7pPr>
            <a:lvl8pPr lvl="7" rtl="0" algn="r">
              <a:spcBef>
                <a:spcPts val="0"/>
              </a:spcBef>
              <a:spcAft>
                <a:spcPts val="0"/>
              </a:spcAft>
              <a:buClr>
                <a:srgbClr val="FFFFFF"/>
              </a:buClr>
              <a:buSzPts val="1600"/>
              <a:buNone/>
              <a:defRPr sz="1600">
                <a:solidFill>
                  <a:srgbClr val="FFFFFF"/>
                </a:solidFill>
              </a:defRPr>
            </a:lvl8pPr>
            <a:lvl9pPr lvl="8" rtl="0" algn="r">
              <a:spcBef>
                <a:spcPts val="0"/>
              </a:spcBef>
              <a:spcAft>
                <a:spcPts val="0"/>
              </a:spcAft>
              <a:buClr>
                <a:srgbClr val="FFFFFF"/>
              </a:buClr>
              <a:buSzPts val="1600"/>
              <a:buNone/>
              <a:defRPr sz="1600">
                <a:solidFill>
                  <a:srgbClr val="FFFFFF"/>
                </a:solidFill>
              </a:defRPr>
            </a:lvl9pPr>
          </a:lstStyle>
          <a:p/>
        </p:txBody>
      </p:sp>
      <p:sp>
        <p:nvSpPr>
          <p:cNvPr id="189" name="Google Shape;189;p23"/>
          <p:cNvSpPr txBox="1"/>
          <p:nvPr>
            <p:ph idx="1" type="subTitle"/>
          </p:nvPr>
        </p:nvSpPr>
        <p:spPr>
          <a:xfrm flipH="1">
            <a:off x="3861519" y="2603768"/>
            <a:ext cx="3483600" cy="133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solidFill>
                  <a:schemeClr val="lt1"/>
                </a:solidFill>
              </a:defRPr>
            </a:lvl1pPr>
            <a:lvl2pPr lvl="1" rtl="0" algn="r">
              <a:lnSpc>
                <a:spcPct val="100000"/>
              </a:lnSpc>
              <a:spcBef>
                <a:spcPts val="0"/>
              </a:spcBef>
              <a:spcAft>
                <a:spcPts val="0"/>
              </a:spcAft>
              <a:buClr>
                <a:srgbClr val="FFFFFF"/>
              </a:buClr>
              <a:buSzPts val="1400"/>
              <a:buNone/>
              <a:defRPr>
                <a:solidFill>
                  <a:srgbClr val="FFFFFF"/>
                </a:solidFill>
              </a:defRPr>
            </a:lvl2pPr>
            <a:lvl3pPr lvl="2" rtl="0" algn="r">
              <a:lnSpc>
                <a:spcPct val="100000"/>
              </a:lnSpc>
              <a:spcBef>
                <a:spcPts val="0"/>
              </a:spcBef>
              <a:spcAft>
                <a:spcPts val="0"/>
              </a:spcAft>
              <a:buClr>
                <a:srgbClr val="FFFFFF"/>
              </a:buClr>
              <a:buSzPts val="1400"/>
              <a:buNone/>
              <a:defRPr>
                <a:solidFill>
                  <a:srgbClr val="FFFFFF"/>
                </a:solidFill>
              </a:defRPr>
            </a:lvl3pPr>
            <a:lvl4pPr lvl="3" rtl="0" algn="r">
              <a:lnSpc>
                <a:spcPct val="100000"/>
              </a:lnSpc>
              <a:spcBef>
                <a:spcPts val="0"/>
              </a:spcBef>
              <a:spcAft>
                <a:spcPts val="0"/>
              </a:spcAft>
              <a:buClr>
                <a:srgbClr val="FFFFFF"/>
              </a:buClr>
              <a:buSzPts val="1400"/>
              <a:buNone/>
              <a:defRPr>
                <a:solidFill>
                  <a:srgbClr val="FFFFFF"/>
                </a:solidFill>
              </a:defRPr>
            </a:lvl4pPr>
            <a:lvl5pPr lvl="4" rtl="0" algn="r">
              <a:lnSpc>
                <a:spcPct val="100000"/>
              </a:lnSpc>
              <a:spcBef>
                <a:spcPts val="0"/>
              </a:spcBef>
              <a:spcAft>
                <a:spcPts val="0"/>
              </a:spcAft>
              <a:buClr>
                <a:srgbClr val="FFFFFF"/>
              </a:buClr>
              <a:buSzPts val="1400"/>
              <a:buNone/>
              <a:defRPr>
                <a:solidFill>
                  <a:srgbClr val="FFFFFF"/>
                </a:solidFill>
              </a:defRPr>
            </a:lvl5pPr>
            <a:lvl6pPr lvl="5" rtl="0" algn="r">
              <a:lnSpc>
                <a:spcPct val="100000"/>
              </a:lnSpc>
              <a:spcBef>
                <a:spcPts val="0"/>
              </a:spcBef>
              <a:spcAft>
                <a:spcPts val="0"/>
              </a:spcAft>
              <a:buClr>
                <a:srgbClr val="FFFFFF"/>
              </a:buClr>
              <a:buSzPts val="1400"/>
              <a:buNone/>
              <a:defRPr>
                <a:solidFill>
                  <a:srgbClr val="FFFFFF"/>
                </a:solidFill>
              </a:defRPr>
            </a:lvl6pPr>
            <a:lvl7pPr lvl="6" rtl="0" algn="r">
              <a:lnSpc>
                <a:spcPct val="100000"/>
              </a:lnSpc>
              <a:spcBef>
                <a:spcPts val="0"/>
              </a:spcBef>
              <a:spcAft>
                <a:spcPts val="0"/>
              </a:spcAft>
              <a:buClr>
                <a:srgbClr val="FFFFFF"/>
              </a:buClr>
              <a:buSzPts val="1400"/>
              <a:buNone/>
              <a:defRPr>
                <a:solidFill>
                  <a:srgbClr val="FFFFFF"/>
                </a:solidFill>
              </a:defRPr>
            </a:lvl7pPr>
            <a:lvl8pPr lvl="7" rtl="0" algn="r">
              <a:lnSpc>
                <a:spcPct val="100000"/>
              </a:lnSpc>
              <a:spcBef>
                <a:spcPts val="0"/>
              </a:spcBef>
              <a:spcAft>
                <a:spcPts val="0"/>
              </a:spcAft>
              <a:buClr>
                <a:srgbClr val="FFFFFF"/>
              </a:buClr>
              <a:buSzPts val="1400"/>
              <a:buNone/>
              <a:defRPr>
                <a:solidFill>
                  <a:srgbClr val="FFFFFF"/>
                </a:solidFill>
              </a:defRPr>
            </a:lvl8pPr>
            <a:lvl9pPr lvl="8" rtl="0" algn="r">
              <a:lnSpc>
                <a:spcPct val="100000"/>
              </a:lnSpc>
              <a:spcBef>
                <a:spcPts val="0"/>
              </a:spcBef>
              <a:spcAft>
                <a:spcPts val="0"/>
              </a:spcAft>
              <a:buClr>
                <a:srgbClr val="FFFFFF"/>
              </a:buClr>
              <a:buSzPts val="1400"/>
              <a:buNone/>
              <a:defRPr>
                <a:solidFill>
                  <a:srgbClr val="FFFFFF"/>
                </a:solidFill>
              </a:defRPr>
            </a:lvl9pPr>
          </a:lstStyle>
          <a:p/>
        </p:txBody>
      </p:sp>
      <p:sp>
        <p:nvSpPr>
          <p:cNvPr id="190" name="Google Shape;190;p23"/>
          <p:cNvSpPr/>
          <p:nvPr/>
        </p:nvSpPr>
        <p:spPr>
          <a:xfrm>
            <a:off x="7487530" y="579166"/>
            <a:ext cx="61200" cy="320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4">
  <p:cSld name="CUSTOM_8">
    <p:bg>
      <p:bgPr>
        <a:blipFill>
          <a:blip r:embed="rId2">
            <a:alphaModFix/>
          </a:blip>
          <a:stretch>
            <a:fillRect/>
          </a:stretch>
        </a:blipFill>
      </p:bgPr>
    </p:bg>
    <p:spTree>
      <p:nvGrpSpPr>
        <p:cNvPr id="191" name="Shape 191"/>
        <p:cNvGrpSpPr/>
        <p:nvPr/>
      </p:nvGrpSpPr>
      <p:grpSpPr>
        <a:xfrm>
          <a:off x="0" y="0"/>
          <a:ext cx="0" cy="0"/>
          <a:chOff x="0" y="0"/>
          <a:chExt cx="0" cy="0"/>
        </a:xfrm>
      </p:grpSpPr>
      <p:pic>
        <p:nvPicPr>
          <p:cNvPr id="192" name="Google Shape;192;p24"/>
          <p:cNvPicPr preferRelativeResize="0"/>
          <p:nvPr/>
        </p:nvPicPr>
        <p:blipFill rotWithShape="1">
          <a:blip r:embed="rId3">
            <a:alphaModFix/>
          </a:blip>
          <a:srcRect b="0" l="0" r="61865" t="0"/>
          <a:stretch/>
        </p:blipFill>
        <p:spPr>
          <a:xfrm>
            <a:off x="-221425" y="-155725"/>
            <a:ext cx="3697852" cy="5454953"/>
          </a:xfrm>
          <a:prstGeom prst="rect">
            <a:avLst/>
          </a:prstGeom>
          <a:noFill/>
          <a:ln>
            <a:noFill/>
          </a:ln>
          <a:effectLst>
            <a:outerShdw blurRad="57150" rotWithShape="0" algn="bl" dist="19050">
              <a:srgbClr val="000000">
                <a:alpha val="50000"/>
              </a:srgbClr>
            </a:outerShdw>
          </a:effectLst>
        </p:spPr>
      </p:pic>
      <p:sp>
        <p:nvSpPr>
          <p:cNvPr id="193" name="Google Shape;19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194" name="Google Shape;194;p24"/>
          <p:cNvPicPr preferRelativeResize="0"/>
          <p:nvPr/>
        </p:nvPicPr>
        <p:blipFill rotWithShape="1">
          <a:blip r:embed="rId3">
            <a:alphaModFix/>
          </a:blip>
          <a:srcRect b="549" l="67453" r="0" t="-550"/>
          <a:stretch/>
        </p:blipFill>
        <p:spPr>
          <a:xfrm>
            <a:off x="6024075" y="-185400"/>
            <a:ext cx="3125425" cy="5402248"/>
          </a:xfrm>
          <a:prstGeom prst="rect">
            <a:avLst/>
          </a:prstGeom>
          <a:noFill/>
          <a:ln>
            <a:noFill/>
          </a:ln>
          <a:effectLst>
            <a:outerShdw blurRad="57150" rotWithShape="0" algn="bl" dir="10860000" dist="28575">
              <a:srgbClr val="000000">
                <a:alpha val="50000"/>
              </a:srgbClr>
            </a:outerShdw>
          </a:effectLst>
        </p:spPr>
      </p:pic>
      <p:sp>
        <p:nvSpPr>
          <p:cNvPr id="195" name="Google Shape;195;p24"/>
          <p:cNvSpPr txBox="1"/>
          <p:nvPr>
            <p:ph idx="1" type="subTitle"/>
          </p:nvPr>
        </p:nvSpPr>
        <p:spPr>
          <a:xfrm>
            <a:off x="1861825" y="1547285"/>
            <a:ext cx="5071800" cy="21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Char char="●"/>
              <a:defRPr sz="1600">
                <a:solidFill>
                  <a:schemeClr val="lt1"/>
                </a:solidFill>
              </a:defRPr>
            </a:lvl1pPr>
            <a:lvl2pPr lvl="1" rtl="0">
              <a:spcBef>
                <a:spcPts val="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196" name="Google Shape;196;p24"/>
          <p:cNvSpPr txBox="1"/>
          <p:nvPr>
            <p:ph type="ctrTitle"/>
          </p:nvPr>
        </p:nvSpPr>
        <p:spPr>
          <a:xfrm>
            <a:off x="1795700" y="762817"/>
            <a:ext cx="5546100" cy="7206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2800"/>
              <a:buNone/>
              <a:defRPr sz="3000">
                <a:solidFill>
                  <a:srgbClr val="FFFFFF"/>
                </a:solidFill>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97" name="Google Shape;197;p24"/>
          <p:cNvSpPr/>
          <p:nvPr/>
        </p:nvSpPr>
        <p:spPr>
          <a:xfrm flipH="1">
            <a:off x="1598700" y="400397"/>
            <a:ext cx="57900" cy="366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bg>
      <p:bgPr>
        <a:blipFill>
          <a:blip r:embed="rId2">
            <a:alphaModFix/>
          </a:blip>
          <a:stretch>
            <a:fillRect/>
          </a:stretch>
        </a:blipFill>
      </p:bgPr>
    </p:bg>
    <p:spTree>
      <p:nvGrpSpPr>
        <p:cNvPr id="198" name="Shape 198"/>
        <p:cNvGrpSpPr/>
        <p:nvPr/>
      </p:nvGrpSpPr>
      <p:grpSpPr>
        <a:xfrm>
          <a:off x="0" y="0"/>
          <a:ext cx="0" cy="0"/>
          <a:chOff x="0" y="0"/>
          <a:chExt cx="0" cy="0"/>
        </a:xfrm>
      </p:grpSpPr>
      <p:pic>
        <p:nvPicPr>
          <p:cNvPr id="199" name="Google Shape;199;p25"/>
          <p:cNvPicPr preferRelativeResize="0"/>
          <p:nvPr/>
        </p:nvPicPr>
        <p:blipFill rotWithShape="1">
          <a:blip r:embed="rId3">
            <a:alphaModFix/>
          </a:blip>
          <a:srcRect b="549" l="67453" r="0" t="-550"/>
          <a:stretch/>
        </p:blipFill>
        <p:spPr>
          <a:xfrm flipH="1">
            <a:off x="-221425" y="-185400"/>
            <a:ext cx="3125425" cy="5402248"/>
          </a:xfrm>
          <a:prstGeom prst="rect">
            <a:avLst/>
          </a:prstGeom>
          <a:noFill/>
          <a:ln>
            <a:noFill/>
          </a:ln>
          <a:effectLst>
            <a:outerShdw blurRad="57150" rotWithShape="0" algn="bl" dir="10860000" dist="28575">
              <a:srgbClr val="000000">
                <a:alpha val="50000"/>
              </a:srgbClr>
            </a:outerShdw>
          </a:effectLst>
        </p:spPr>
      </p:pic>
      <p:sp>
        <p:nvSpPr>
          <p:cNvPr id="200" name="Google Shape;200;p25"/>
          <p:cNvSpPr txBox="1"/>
          <p:nvPr>
            <p:ph type="ctrTitle"/>
          </p:nvPr>
        </p:nvSpPr>
        <p:spPr>
          <a:xfrm flipH="1">
            <a:off x="3381123" y="919578"/>
            <a:ext cx="4004700" cy="401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sz="3000">
                <a:solidFill>
                  <a:schemeClr val="lt1"/>
                </a:solidFill>
              </a:defRPr>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201" name="Google Shape;201;p25"/>
          <p:cNvSpPr txBox="1"/>
          <p:nvPr>
            <p:ph idx="1" type="subTitle"/>
          </p:nvPr>
        </p:nvSpPr>
        <p:spPr>
          <a:xfrm flipH="1">
            <a:off x="5255814" y="3840554"/>
            <a:ext cx="2183100" cy="8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02" name="Google Shape;202;p25"/>
          <p:cNvSpPr txBox="1"/>
          <p:nvPr>
            <p:ph idx="2" type="subTitle"/>
          </p:nvPr>
        </p:nvSpPr>
        <p:spPr>
          <a:xfrm flipH="1">
            <a:off x="1733967" y="3916754"/>
            <a:ext cx="2183100" cy="8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03" name="Google Shape;203;p25"/>
          <p:cNvSpPr/>
          <p:nvPr/>
        </p:nvSpPr>
        <p:spPr>
          <a:xfrm>
            <a:off x="7521498" y="-316550"/>
            <a:ext cx="59700" cy="156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4" name="Google Shape;204;p25"/>
          <p:cNvSpPr txBox="1"/>
          <p:nvPr>
            <p:ph idx="3" type="subTitle"/>
          </p:nvPr>
        </p:nvSpPr>
        <p:spPr>
          <a:xfrm>
            <a:off x="1948167" y="3566069"/>
            <a:ext cx="1754700" cy="40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solidFill>
                  <a:schemeClr val="lt1"/>
                </a:solidFill>
                <a:latin typeface="Muli"/>
                <a:ea typeface="Muli"/>
                <a:cs typeface="Muli"/>
                <a:sym typeface="Muli"/>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05" name="Google Shape;205;p25"/>
          <p:cNvSpPr txBox="1"/>
          <p:nvPr>
            <p:ph idx="4" type="subTitle"/>
          </p:nvPr>
        </p:nvSpPr>
        <p:spPr>
          <a:xfrm>
            <a:off x="5470014" y="3485401"/>
            <a:ext cx="1754700" cy="40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solidFill>
                  <a:schemeClr val="lt1"/>
                </a:solidFill>
                <a:latin typeface="Muli"/>
                <a:ea typeface="Muli"/>
                <a:cs typeface="Muli"/>
                <a:sym typeface="Muli"/>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206" name="Google Shape;206;p25"/>
          <p:cNvPicPr preferRelativeResize="0"/>
          <p:nvPr/>
        </p:nvPicPr>
        <p:blipFill rotWithShape="1">
          <a:blip r:embed="rId3">
            <a:alphaModFix/>
          </a:blip>
          <a:srcRect b="0" l="0" r="61865" t="0"/>
          <a:stretch/>
        </p:blipFill>
        <p:spPr>
          <a:xfrm flipH="1">
            <a:off x="5604048" y="-155725"/>
            <a:ext cx="3697852" cy="5454953"/>
          </a:xfrm>
          <a:prstGeom prst="rect">
            <a:avLst/>
          </a:prstGeom>
          <a:noFill/>
          <a:ln>
            <a:noFill/>
          </a:ln>
          <a:effectLst>
            <a:outerShdw blurRad="57150" rotWithShape="0" algn="bl" dist="19050">
              <a:srgbClr val="000000">
                <a:alpha val="50000"/>
              </a:srgbClr>
            </a:outerShdw>
          </a:effectLst>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CUSTOM_15">
    <p:bg>
      <p:bgPr>
        <a:blipFill>
          <a:blip r:embed="rId2">
            <a:alphaModFix/>
          </a:blip>
          <a:stretch>
            <a:fillRect/>
          </a:stretch>
        </a:blipFill>
      </p:bgPr>
    </p:bg>
    <p:spTree>
      <p:nvGrpSpPr>
        <p:cNvPr id="207" name="Shape 207"/>
        <p:cNvGrpSpPr/>
        <p:nvPr/>
      </p:nvGrpSpPr>
      <p:grpSpPr>
        <a:xfrm>
          <a:off x="0" y="0"/>
          <a:ext cx="0" cy="0"/>
          <a:chOff x="0" y="0"/>
          <a:chExt cx="0" cy="0"/>
        </a:xfrm>
      </p:grpSpPr>
      <p:pic>
        <p:nvPicPr>
          <p:cNvPr id="208" name="Google Shape;208;p26"/>
          <p:cNvPicPr preferRelativeResize="0"/>
          <p:nvPr/>
        </p:nvPicPr>
        <p:blipFill rotWithShape="1">
          <a:blip r:embed="rId3">
            <a:alphaModFix/>
          </a:blip>
          <a:srcRect b="549" l="67453" r="0" t="-550"/>
          <a:stretch/>
        </p:blipFill>
        <p:spPr>
          <a:xfrm>
            <a:off x="6176475" y="-185400"/>
            <a:ext cx="3125425" cy="5402248"/>
          </a:xfrm>
          <a:prstGeom prst="rect">
            <a:avLst/>
          </a:prstGeom>
          <a:noFill/>
          <a:ln>
            <a:noFill/>
          </a:ln>
          <a:effectLst>
            <a:outerShdw blurRad="57150" rotWithShape="0" algn="bl" dir="10860000" dist="28575">
              <a:srgbClr val="000000">
                <a:alpha val="50000"/>
              </a:srgbClr>
            </a:outerShdw>
          </a:effectLst>
        </p:spPr>
      </p:pic>
      <p:sp>
        <p:nvSpPr>
          <p:cNvPr id="209" name="Google Shape;209;p26"/>
          <p:cNvSpPr txBox="1"/>
          <p:nvPr>
            <p:ph type="ctrTitle"/>
          </p:nvPr>
        </p:nvSpPr>
        <p:spPr>
          <a:xfrm>
            <a:off x="1694652" y="919578"/>
            <a:ext cx="4004700" cy="401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sz="3000">
                <a:solidFill>
                  <a:schemeClr val="lt1"/>
                </a:solidFill>
              </a:defRPr>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210" name="Google Shape;210;p26"/>
          <p:cNvSpPr/>
          <p:nvPr/>
        </p:nvSpPr>
        <p:spPr>
          <a:xfrm flipH="1">
            <a:off x="1499277" y="-316550"/>
            <a:ext cx="59700" cy="156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211" name="Google Shape;211;p26"/>
          <p:cNvPicPr preferRelativeResize="0"/>
          <p:nvPr/>
        </p:nvPicPr>
        <p:blipFill rotWithShape="1">
          <a:blip r:embed="rId3">
            <a:alphaModFix/>
          </a:blip>
          <a:srcRect b="0" l="0" r="61865" t="0"/>
          <a:stretch/>
        </p:blipFill>
        <p:spPr>
          <a:xfrm>
            <a:off x="-221425" y="-155725"/>
            <a:ext cx="3697852" cy="5454953"/>
          </a:xfrm>
          <a:prstGeom prst="rect">
            <a:avLst/>
          </a:prstGeom>
          <a:noFill/>
          <a:ln>
            <a:noFill/>
          </a:ln>
          <a:effectLst>
            <a:outerShdw blurRad="57150" rotWithShape="0" algn="bl" dist="19050">
              <a:srgbClr val="000000">
                <a:alpha val="50000"/>
              </a:srgbClr>
            </a:outerShdw>
          </a:effectLst>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cSld name="CUSTOM_15_1">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27"/>
          <p:cNvPicPr preferRelativeResize="0"/>
          <p:nvPr/>
        </p:nvPicPr>
        <p:blipFill rotWithShape="1">
          <a:blip r:embed="rId3">
            <a:alphaModFix/>
          </a:blip>
          <a:srcRect b="549" l="67453" r="0" t="-550"/>
          <a:stretch/>
        </p:blipFill>
        <p:spPr>
          <a:xfrm flipH="1">
            <a:off x="-221425" y="-185400"/>
            <a:ext cx="3125425" cy="5402248"/>
          </a:xfrm>
          <a:prstGeom prst="rect">
            <a:avLst/>
          </a:prstGeom>
          <a:noFill/>
          <a:ln>
            <a:noFill/>
          </a:ln>
          <a:effectLst>
            <a:outerShdw blurRad="57150" rotWithShape="0" algn="bl" dir="10860000" dist="28575">
              <a:srgbClr val="000000">
                <a:alpha val="50000"/>
              </a:srgbClr>
            </a:outerShdw>
          </a:effectLst>
        </p:spPr>
      </p:pic>
      <p:sp>
        <p:nvSpPr>
          <p:cNvPr id="214" name="Google Shape;214;p27"/>
          <p:cNvSpPr txBox="1"/>
          <p:nvPr>
            <p:ph type="ctrTitle"/>
          </p:nvPr>
        </p:nvSpPr>
        <p:spPr>
          <a:xfrm flipH="1">
            <a:off x="3381123" y="919578"/>
            <a:ext cx="4004700" cy="401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sz="3000">
                <a:solidFill>
                  <a:schemeClr val="lt1"/>
                </a:solidFill>
              </a:defRPr>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215" name="Google Shape;215;p27"/>
          <p:cNvSpPr/>
          <p:nvPr/>
        </p:nvSpPr>
        <p:spPr>
          <a:xfrm>
            <a:off x="7521498" y="-316550"/>
            <a:ext cx="59700" cy="156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216" name="Google Shape;216;p27"/>
          <p:cNvPicPr preferRelativeResize="0"/>
          <p:nvPr/>
        </p:nvPicPr>
        <p:blipFill rotWithShape="1">
          <a:blip r:embed="rId3">
            <a:alphaModFix/>
          </a:blip>
          <a:srcRect b="0" l="0" r="61865" t="0"/>
          <a:stretch/>
        </p:blipFill>
        <p:spPr>
          <a:xfrm flipH="1">
            <a:off x="5604048" y="-155725"/>
            <a:ext cx="3697852" cy="5454953"/>
          </a:xfrm>
          <a:prstGeom prst="rect">
            <a:avLst/>
          </a:prstGeom>
          <a:noFill/>
          <a:ln>
            <a:noFill/>
          </a:ln>
          <a:effectLst>
            <a:outerShdw blurRad="57150" rotWithShape="0" algn="bl" dist="19050">
              <a:srgbClr val="000000">
                <a:alpha val="50000"/>
              </a:srgbClr>
            </a:outerShdw>
          </a:effectLst>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217" name="Shape 217"/>
        <p:cNvGrpSpPr/>
        <p:nvPr/>
      </p:nvGrpSpPr>
      <p:grpSpPr>
        <a:xfrm>
          <a:off x="0" y="0"/>
          <a:ext cx="0" cy="0"/>
          <a:chOff x="0" y="0"/>
          <a:chExt cx="0" cy="0"/>
        </a:xfrm>
      </p:grpSpPr>
      <p:pic>
        <p:nvPicPr>
          <p:cNvPr id="218" name="Google Shape;218;p28"/>
          <p:cNvPicPr preferRelativeResize="0"/>
          <p:nvPr/>
        </p:nvPicPr>
        <p:blipFill rotWithShape="1">
          <a:blip r:embed="rId3">
            <a:alphaModFix/>
          </a:blip>
          <a:srcRect b="0" l="0" r="61865" t="0"/>
          <a:stretch/>
        </p:blipFill>
        <p:spPr>
          <a:xfrm flipH="1">
            <a:off x="5451648" y="-155725"/>
            <a:ext cx="3697852" cy="5454953"/>
          </a:xfrm>
          <a:prstGeom prst="rect">
            <a:avLst/>
          </a:prstGeom>
          <a:noFill/>
          <a:ln>
            <a:noFill/>
          </a:ln>
          <a:effectLst>
            <a:outerShdw blurRad="57150" rotWithShape="0" algn="bl" dist="19050">
              <a:srgbClr val="000000">
                <a:alpha val="50000"/>
              </a:srgbClr>
            </a:outerShdw>
          </a:effectLst>
        </p:spPr>
      </p:pic>
      <p:sp>
        <p:nvSpPr>
          <p:cNvPr id="219" name="Google Shape;219;p28"/>
          <p:cNvSpPr txBox="1"/>
          <p:nvPr>
            <p:ph type="ctrTitle"/>
          </p:nvPr>
        </p:nvSpPr>
        <p:spPr>
          <a:xfrm>
            <a:off x="1623223" y="1123925"/>
            <a:ext cx="5051100" cy="946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2800"/>
              <a:buNone/>
              <a:defRPr sz="7200">
                <a:solidFill>
                  <a:schemeClr val="lt1"/>
                </a:solidFill>
              </a:defRPr>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220" name="Google Shape;220;p28"/>
          <p:cNvSpPr txBox="1"/>
          <p:nvPr>
            <p:ph idx="1" type="subTitle"/>
          </p:nvPr>
        </p:nvSpPr>
        <p:spPr>
          <a:xfrm>
            <a:off x="1623223" y="2114810"/>
            <a:ext cx="3973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21" name="Google Shape;221;p28"/>
          <p:cNvSpPr/>
          <p:nvPr/>
        </p:nvSpPr>
        <p:spPr>
          <a:xfrm flipH="1">
            <a:off x="1379350" y="1278625"/>
            <a:ext cx="61200" cy="40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222" name="Google Shape;222;p28"/>
          <p:cNvPicPr preferRelativeResize="0"/>
          <p:nvPr/>
        </p:nvPicPr>
        <p:blipFill rotWithShape="1">
          <a:blip r:embed="rId3">
            <a:alphaModFix/>
          </a:blip>
          <a:srcRect b="549" l="67453" r="0" t="-550"/>
          <a:stretch/>
        </p:blipFill>
        <p:spPr>
          <a:xfrm flipH="1">
            <a:off x="-221425" y="-261600"/>
            <a:ext cx="3125425" cy="5402248"/>
          </a:xfrm>
          <a:prstGeom prst="rect">
            <a:avLst/>
          </a:prstGeom>
          <a:noFill/>
          <a:ln>
            <a:noFill/>
          </a:ln>
          <a:effectLst>
            <a:outerShdw blurRad="57150" rotWithShape="0" algn="bl" dir="10860000" dist="28575">
              <a:srgbClr val="000000">
                <a:alpha val="50000"/>
              </a:srgbClr>
            </a:outerShdw>
          </a:effectLst>
        </p:spPr>
      </p:pic>
      <p:sp>
        <p:nvSpPr>
          <p:cNvPr id="223" name="Google Shape;223;p28"/>
          <p:cNvSpPr txBox="1"/>
          <p:nvPr/>
        </p:nvSpPr>
        <p:spPr>
          <a:xfrm>
            <a:off x="4407901" y="3586598"/>
            <a:ext cx="3000000" cy="8217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s" sz="1000">
                <a:solidFill>
                  <a:schemeClr val="lt1"/>
                </a:solidFill>
                <a:latin typeface="Montserrat Medium"/>
                <a:ea typeface="Montserrat Medium"/>
                <a:cs typeface="Montserrat Medium"/>
                <a:sym typeface="Montserrat Medium"/>
              </a:rPr>
              <a:t>CREDITS: This presentation template was created by </a:t>
            </a:r>
            <a:r>
              <a:rPr b="1" lang="es" sz="10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Slidesgo</a:t>
            </a:r>
            <a:r>
              <a:rPr lang="es" sz="1000">
                <a:solidFill>
                  <a:schemeClr val="lt1"/>
                </a:solidFill>
                <a:latin typeface="Montserrat Medium"/>
                <a:ea typeface="Montserrat Medium"/>
                <a:cs typeface="Montserrat Medium"/>
                <a:sym typeface="Montserrat Medium"/>
              </a:rPr>
              <a:t>, including icons by </a:t>
            </a:r>
            <a:r>
              <a:rPr b="1" lang="es" sz="1000">
                <a:solidFill>
                  <a:schemeClr val="lt1"/>
                </a:solidFill>
                <a:uFill>
                  <a:noFill/>
                </a:uFill>
                <a:latin typeface="Montserrat"/>
                <a:ea typeface="Montserrat"/>
                <a:cs typeface="Montserrat"/>
                <a:sym typeface="Montserrat"/>
                <a:hlinkClick r:id="rId5">
                  <a:extLst>
                    <a:ext uri="{A12FA001-AC4F-418D-AE19-62706E023703}">
                      <ahyp:hlinkClr val="tx"/>
                    </a:ext>
                  </a:extLst>
                </a:hlinkClick>
              </a:rPr>
              <a:t>Flaticon</a:t>
            </a:r>
            <a:r>
              <a:rPr lang="es" sz="1000">
                <a:solidFill>
                  <a:schemeClr val="lt1"/>
                </a:solidFill>
                <a:latin typeface="Montserrat Medium"/>
                <a:ea typeface="Montserrat Medium"/>
                <a:cs typeface="Montserrat Medium"/>
                <a:sym typeface="Montserrat Medium"/>
              </a:rPr>
              <a:t>, </a:t>
            </a:r>
            <a:r>
              <a:rPr b="1" lang="es" sz="1000">
                <a:solidFill>
                  <a:schemeClr val="lt1"/>
                </a:solidFill>
                <a:latin typeface="Montserrat"/>
                <a:ea typeface="Montserrat"/>
                <a:cs typeface="Montserrat"/>
                <a:sym typeface="Montserrat"/>
              </a:rPr>
              <a:t>infographics </a:t>
            </a:r>
            <a:r>
              <a:rPr lang="es" sz="1000">
                <a:solidFill>
                  <a:schemeClr val="lt1"/>
                </a:solidFill>
                <a:latin typeface="Montserrat Medium"/>
                <a:ea typeface="Montserrat Medium"/>
                <a:cs typeface="Montserrat Medium"/>
                <a:sym typeface="Montserrat Medium"/>
              </a:rPr>
              <a:t>&amp; images by </a:t>
            </a:r>
            <a:r>
              <a:rPr b="1" lang="es" sz="1000">
                <a:solidFill>
                  <a:schemeClr val="lt1"/>
                </a:solidFill>
                <a:uFill>
                  <a:noFill/>
                </a:uFill>
                <a:latin typeface="Montserrat"/>
                <a:ea typeface="Montserrat"/>
                <a:cs typeface="Montserrat"/>
                <a:sym typeface="Montserrat"/>
                <a:hlinkClick r:id="rId6">
                  <a:extLst>
                    <a:ext uri="{A12FA001-AC4F-418D-AE19-62706E023703}">
                      <ahyp:hlinkClr val="tx"/>
                    </a:ext>
                  </a:extLst>
                </a:hlinkClick>
              </a:rPr>
              <a:t>Freepik</a:t>
            </a:r>
            <a:r>
              <a:rPr b="1" lang="es" sz="1000">
                <a:solidFill>
                  <a:schemeClr val="lt1"/>
                </a:solidFill>
                <a:latin typeface="Montserrat"/>
                <a:ea typeface="Montserrat"/>
                <a:cs typeface="Montserrat"/>
                <a:sym typeface="Montserrat"/>
              </a:rPr>
              <a:t> </a:t>
            </a:r>
            <a:r>
              <a:rPr lang="es" sz="1000">
                <a:solidFill>
                  <a:schemeClr val="lt1"/>
                </a:solidFill>
                <a:latin typeface="Montserrat Medium"/>
                <a:ea typeface="Montserrat Medium"/>
                <a:cs typeface="Montserrat Medium"/>
                <a:sym typeface="Montserrat Medium"/>
              </a:rPr>
              <a:t>and illustrations by </a:t>
            </a:r>
            <a:r>
              <a:rPr b="1" lang="es" sz="1000">
                <a:solidFill>
                  <a:schemeClr val="lt1"/>
                </a:solidFill>
                <a:latin typeface="Montserrat"/>
                <a:ea typeface="Montserrat"/>
                <a:cs typeface="Montserrat"/>
                <a:sym typeface="Montserrat"/>
              </a:rPr>
              <a:t>Stories</a:t>
            </a:r>
            <a:endParaRPr b="1" sz="1000">
              <a:solidFill>
                <a:schemeClr val="lt1"/>
              </a:solidFill>
              <a:latin typeface="Montserrat"/>
              <a:ea typeface="Montserrat"/>
              <a:cs typeface="Montserrat"/>
              <a:sym typeface="Montserra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3">
  <p:cSld name="CUSTOM_11">
    <p:bg>
      <p:bgPr>
        <a:blipFill>
          <a:blip r:embed="rId2">
            <a:alphaModFix/>
          </a:blip>
          <a:stretch>
            <a:fillRect/>
          </a:stretch>
        </a:blipFill>
      </p:bgPr>
    </p:bg>
    <p:spTree>
      <p:nvGrpSpPr>
        <p:cNvPr id="224" name="Shape 224"/>
        <p:cNvGrpSpPr/>
        <p:nvPr/>
      </p:nvGrpSpPr>
      <p:grpSpPr>
        <a:xfrm>
          <a:off x="0" y="0"/>
          <a:ext cx="0" cy="0"/>
          <a:chOff x="0" y="0"/>
          <a:chExt cx="0" cy="0"/>
        </a:xfrm>
      </p:grpSpPr>
      <p:pic>
        <p:nvPicPr>
          <p:cNvPr id="225" name="Google Shape;225;p29"/>
          <p:cNvPicPr preferRelativeResize="0"/>
          <p:nvPr/>
        </p:nvPicPr>
        <p:blipFill rotWithShape="1">
          <a:blip r:embed="rId3">
            <a:alphaModFix/>
          </a:blip>
          <a:srcRect b="0" l="0" r="61865" t="0"/>
          <a:stretch/>
        </p:blipFill>
        <p:spPr>
          <a:xfrm flipH="1">
            <a:off x="5438395" y="-9791"/>
            <a:ext cx="3711105" cy="5474489"/>
          </a:xfrm>
          <a:prstGeom prst="rect">
            <a:avLst/>
          </a:prstGeom>
          <a:noFill/>
          <a:ln>
            <a:noFill/>
          </a:ln>
          <a:effectLst>
            <a:outerShdw blurRad="57150" rotWithShape="0" algn="bl" dist="19050">
              <a:srgbClr val="000000">
                <a:alpha val="50000"/>
              </a:srgbClr>
            </a:outerShdw>
          </a:effectLst>
        </p:spPr>
      </p:pic>
      <p:sp>
        <p:nvSpPr>
          <p:cNvPr id="226" name="Google Shape;226;p29"/>
          <p:cNvSpPr txBox="1"/>
          <p:nvPr>
            <p:ph type="ctrTitle"/>
          </p:nvPr>
        </p:nvSpPr>
        <p:spPr>
          <a:xfrm flipH="1">
            <a:off x="1868697" y="715659"/>
            <a:ext cx="6555300" cy="822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solidFill>
                  <a:schemeClr val="lt1"/>
                </a:solidFill>
              </a:defRPr>
            </a:lvl1pPr>
            <a:lvl2pPr lvl="1" rtl="0" algn="r">
              <a:spcBef>
                <a:spcPts val="0"/>
              </a:spcBef>
              <a:spcAft>
                <a:spcPts val="0"/>
              </a:spcAft>
              <a:buClr>
                <a:srgbClr val="FFFFFF"/>
              </a:buClr>
              <a:buSzPts val="1600"/>
              <a:buNone/>
              <a:defRPr sz="1600">
                <a:solidFill>
                  <a:srgbClr val="FFFFFF"/>
                </a:solidFill>
              </a:defRPr>
            </a:lvl2pPr>
            <a:lvl3pPr lvl="2" rtl="0" algn="r">
              <a:spcBef>
                <a:spcPts val="0"/>
              </a:spcBef>
              <a:spcAft>
                <a:spcPts val="0"/>
              </a:spcAft>
              <a:buClr>
                <a:srgbClr val="FFFFFF"/>
              </a:buClr>
              <a:buSzPts val="1600"/>
              <a:buNone/>
              <a:defRPr sz="1600">
                <a:solidFill>
                  <a:srgbClr val="FFFFFF"/>
                </a:solidFill>
              </a:defRPr>
            </a:lvl3pPr>
            <a:lvl4pPr lvl="3" rtl="0" algn="r">
              <a:spcBef>
                <a:spcPts val="0"/>
              </a:spcBef>
              <a:spcAft>
                <a:spcPts val="0"/>
              </a:spcAft>
              <a:buClr>
                <a:srgbClr val="FFFFFF"/>
              </a:buClr>
              <a:buSzPts val="1600"/>
              <a:buNone/>
              <a:defRPr sz="1600">
                <a:solidFill>
                  <a:srgbClr val="FFFFFF"/>
                </a:solidFill>
              </a:defRPr>
            </a:lvl4pPr>
            <a:lvl5pPr lvl="4" rtl="0" algn="r">
              <a:spcBef>
                <a:spcPts val="0"/>
              </a:spcBef>
              <a:spcAft>
                <a:spcPts val="0"/>
              </a:spcAft>
              <a:buClr>
                <a:srgbClr val="FFFFFF"/>
              </a:buClr>
              <a:buSzPts val="1600"/>
              <a:buNone/>
              <a:defRPr sz="1600">
                <a:solidFill>
                  <a:srgbClr val="FFFFFF"/>
                </a:solidFill>
              </a:defRPr>
            </a:lvl5pPr>
            <a:lvl6pPr lvl="5" rtl="0" algn="r">
              <a:spcBef>
                <a:spcPts val="0"/>
              </a:spcBef>
              <a:spcAft>
                <a:spcPts val="0"/>
              </a:spcAft>
              <a:buClr>
                <a:srgbClr val="FFFFFF"/>
              </a:buClr>
              <a:buSzPts val="1600"/>
              <a:buNone/>
              <a:defRPr sz="1600">
                <a:solidFill>
                  <a:srgbClr val="FFFFFF"/>
                </a:solidFill>
              </a:defRPr>
            </a:lvl6pPr>
            <a:lvl7pPr lvl="6" rtl="0" algn="r">
              <a:spcBef>
                <a:spcPts val="0"/>
              </a:spcBef>
              <a:spcAft>
                <a:spcPts val="0"/>
              </a:spcAft>
              <a:buClr>
                <a:srgbClr val="FFFFFF"/>
              </a:buClr>
              <a:buSzPts val="1600"/>
              <a:buNone/>
              <a:defRPr sz="1600">
                <a:solidFill>
                  <a:srgbClr val="FFFFFF"/>
                </a:solidFill>
              </a:defRPr>
            </a:lvl7pPr>
            <a:lvl8pPr lvl="7" rtl="0" algn="r">
              <a:spcBef>
                <a:spcPts val="0"/>
              </a:spcBef>
              <a:spcAft>
                <a:spcPts val="0"/>
              </a:spcAft>
              <a:buClr>
                <a:srgbClr val="FFFFFF"/>
              </a:buClr>
              <a:buSzPts val="1600"/>
              <a:buNone/>
              <a:defRPr sz="1600">
                <a:solidFill>
                  <a:srgbClr val="FFFFFF"/>
                </a:solidFill>
              </a:defRPr>
            </a:lvl8pPr>
            <a:lvl9pPr lvl="8" rtl="0" algn="r">
              <a:spcBef>
                <a:spcPts val="0"/>
              </a:spcBef>
              <a:spcAft>
                <a:spcPts val="0"/>
              </a:spcAft>
              <a:buClr>
                <a:srgbClr val="FFFFFF"/>
              </a:buClr>
              <a:buSzPts val="1600"/>
              <a:buNone/>
              <a:defRPr sz="1600">
                <a:solidFill>
                  <a:srgbClr val="FFFFFF"/>
                </a:solidFill>
              </a:defRPr>
            </a:lvl9pPr>
          </a:lstStyle>
          <a:p/>
        </p:txBody>
      </p:sp>
      <p:sp>
        <p:nvSpPr>
          <p:cNvPr id="227" name="Google Shape;227;p29"/>
          <p:cNvSpPr txBox="1"/>
          <p:nvPr>
            <p:ph idx="1" type="subTitle"/>
          </p:nvPr>
        </p:nvSpPr>
        <p:spPr>
          <a:xfrm>
            <a:off x="1844350" y="1819825"/>
            <a:ext cx="5904900" cy="26391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800"/>
              <a:buChar char="●"/>
              <a:defRPr sz="1400">
                <a:solidFill>
                  <a:schemeClr val="lt1"/>
                </a:solidFill>
              </a:defRPr>
            </a:lvl1pPr>
            <a:lvl2pPr lvl="1" rtl="0" algn="r">
              <a:lnSpc>
                <a:spcPct val="100000"/>
              </a:lnSpc>
              <a:spcBef>
                <a:spcPts val="0"/>
              </a:spcBef>
              <a:spcAft>
                <a:spcPts val="0"/>
              </a:spcAft>
              <a:buClr>
                <a:srgbClr val="FFFFFF"/>
              </a:buClr>
              <a:buSzPts val="1400"/>
              <a:buChar char="○"/>
              <a:defRPr>
                <a:solidFill>
                  <a:srgbClr val="FFFFFF"/>
                </a:solidFill>
              </a:defRPr>
            </a:lvl2pPr>
            <a:lvl3pPr lvl="2" rtl="0" algn="r">
              <a:lnSpc>
                <a:spcPct val="100000"/>
              </a:lnSpc>
              <a:spcBef>
                <a:spcPts val="0"/>
              </a:spcBef>
              <a:spcAft>
                <a:spcPts val="0"/>
              </a:spcAft>
              <a:buClr>
                <a:srgbClr val="FFFFFF"/>
              </a:buClr>
              <a:buSzPts val="1400"/>
              <a:buChar char="■"/>
              <a:defRPr>
                <a:solidFill>
                  <a:srgbClr val="FFFFFF"/>
                </a:solidFill>
              </a:defRPr>
            </a:lvl3pPr>
            <a:lvl4pPr lvl="3" rtl="0" algn="r">
              <a:lnSpc>
                <a:spcPct val="100000"/>
              </a:lnSpc>
              <a:spcBef>
                <a:spcPts val="0"/>
              </a:spcBef>
              <a:spcAft>
                <a:spcPts val="0"/>
              </a:spcAft>
              <a:buClr>
                <a:srgbClr val="FFFFFF"/>
              </a:buClr>
              <a:buSzPts val="1400"/>
              <a:buChar char="●"/>
              <a:defRPr>
                <a:solidFill>
                  <a:srgbClr val="FFFFFF"/>
                </a:solidFill>
              </a:defRPr>
            </a:lvl4pPr>
            <a:lvl5pPr lvl="4" rtl="0" algn="r">
              <a:lnSpc>
                <a:spcPct val="100000"/>
              </a:lnSpc>
              <a:spcBef>
                <a:spcPts val="0"/>
              </a:spcBef>
              <a:spcAft>
                <a:spcPts val="0"/>
              </a:spcAft>
              <a:buClr>
                <a:srgbClr val="FFFFFF"/>
              </a:buClr>
              <a:buSzPts val="1400"/>
              <a:buChar char="○"/>
              <a:defRPr>
                <a:solidFill>
                  <a:srgbClr val="FFFFFF"/>
                </a:solidFill>
              </a:defRPr>
            </a:lvl5pPr>
            <a:lvl6pPr lvl="5" rtl="0" algn="r">
              <a:lnSpc>
                <a:spcPct val="100000"/>
              </a:lnSpc>
              <a:spcBef>
                <a:spcPts val="0"/>
              </a:spcBef>
              <a:spcAft>
                <a:spcPts val="0"/>
              </a:spcAft>
              <a:buClr>
                <a:srgbClr val="FFFFFF"/>
              </a:buClr>
              <a:buSzPts val="1400"/>
              <a:buChar char="■"/>
              <a:defRPr>
                <a:solidFill>
                  <a:srgbClr val="FFFFFF"/>
                </a:solidFill>
              </a:defRPr>
            </a:lvl6pPr>
            <a:lvl7pPr lvl="6" rtl="0" algn="r">
              <a:lnSpc>
                <a:spcPct val="100000"/>
              </a:lnSpc>
              <a:spcBef>
                <a:spcPts val="0"/>
              </a:spcBef>
              <a:spcAft>
                <a:spcPts val="0"/>
              </a:spcAft>
              <a:buClr>
                <a:srgbClr val="FFFFFF"/>
              </a:buClr>
              <a:buSzPts val="1400"/>
              <a:buChar char="●"/>
              <a:defRPr>
                <a:solidFill>
                  <a:srgbClr val="FFFFFF"/>
                </a:solidFill>
              </a:defRPr>
            </a:lvl7pPr>
            <a:lvl8pPr lvl="7" rtl="0" algn="r">
              <a:lnSpc>
                <a:spcPct val="100000"/>
              </a:lnSpc>
              <a:spcBef>
                <a:spcPts val="0"/>
              </a:spcBef>
              <a:spcAft>
                <a:spcPts val="0"/>
              </a:spcAft>
              <a:buClr>
                <a:srgbClr val="FFFFFF"/>
              </a:buClr>
              <a:buSzPts val="1400"/>
              <a:buChar char="○"/>
              <a:defRPr>
                <a:solidFill>
                  <a:srgbClr val="FFFFFF"/>
                </a:solidFill>
              </a:defRPr>
            </a:lvl8pPr>
            <a:lvl9pPr lvl="8" rtl="0" algn="r">
              <a:lnSpc>
                <a:spcPct val="100000"/>
              </a:lnSpc>
              <a:spcBef>
                <a:spcPts val="0"/>
              </a:spcBef>
              <a:spcAft>
                <a:spcPts val="0"/>
              </a:spcAft>
              <a:buClr>
                <a:srgbClr val="FFFFFF"/>
              </a:buClr>
              <a:buSzPts val="1400"/>
              <a:buChar char="■"/>
              <a:defRPr>
                <a:solidFill>
                  <a:srgbClr val="FFFFFF"/>
                </a:solidFill>
              </a:defRPr>
            </a:lvl9pPr>
          </a:lstStyle>
          <a:p/>
        </p:txBody>
      </p:sp>
      <p:sp>
        <p:nvSpPr>
          <p:cNvPr id="228" name="Google Shape;228;p29"/>
          <p:cNvSpPr/>
          <p:nvPr/>
        </p:nvSpPr>
        <p:spPr>
          <a:xfrm flipH="1">
            <a:off x="1647550" y="983656"/>
            <a:ext cx="61200" cy="3757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229" name="Google Shape;229;p29"/>
          <p:cNvPicPr preferRelativeResize="0"/>
          <p:nvPr/>
        </p:nvPicPr>
        <p:blipFill rotWithShape="1">
          <a:blip r:embed="rId3">
            <a:alphaModFix/>
          </a:blip>
          <a:srcRect b="549" l="67453" r="0" t="-550"/>
          <a:stretch/>
        </p:blipFill>
        <p:spPr>
          <a:xfrm flipH="1">
            <a:off x="-7" y="-1254650"/>
            <a:ext cx="3711105" cy="6414553"/>
          </a:xfrm>
          <a:prstGeom prst="rect">
            <a:avLst/>
          </a:prstGeom>
          <a:noFill/>
          <a:ln>
            <a:noFill/>
          </a:ln>
          <a:effectLst>
            <a:outerShdw blurRad="57150" rotWithShape="0" algn="bl" dir="10860000" dist="28575">
              <a:srgbClr val="000000">
                <a:alpha val="50000"/>
              </a:srgbClr>
            </a:outerShdw>
          </a:effectLst>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5">
  <p:cSld name="CUSTOM_12">
    <p:bg>
      <p:bgPr>
        <a:blipFill>
          <a:blip r:embed="rId2">
            <a:alphaModFix/>
          </a:blip>
          <a:stretch>
            <a:fillRect/>
          </a:stretch>
        </a:blipFill>
      </p:bgPr>
    </p:bg>
    <p:spTree>
      <p:nvGrpSpPr>
        <p:cNvPr id="230" name="Shape 230"/>
        <p:cNvGrpSpPr/>
        <p:nvPr/>
      </p:nvGrpSpPr>
      <p:grpSpPr>
        <a:xfrm>
          <a:off x="0" y="0"/>
          <a:ext cx="0" cy="0"/>
          <a:chOff x="0" y="0"/>
          <a:chExt cx="0" cy="0"/>
        </a:xfrm>
      </p:grpSpPr>
      <p:pic>
        <p:nvPicPr>
          <p:cNvPr id="231" name="Google Shape;231;p30"/>
          <p:cNvPicPr preferRelativeResize="0"/>
          <p:nvPr/>
        </p:nvPicPr>
        <p:blipFill rotWithShape="1">
          <a:blip r:embed="rId3">
            <a:alphaModFix/>
          </a:blip>
          <a:srcRect b="0" l="0" r="61865" t="0"/>
          <a:stretch/>
        </p:blipFill>
        <p:spPr>
          <a:xfrm>
            <a:off x="-7" y="-9791"/>
            <a:ext cx="3711105" cy="5474489"/>
          </a:xfrm>
          <a:prstGeom prst="rect">
            <a:avLst/>
          </a:prstGeom>
          <a:noFill/>
          <a:ln>
            <a:noFill/>
          </a:ln>
          <a:effectLst>
            <a:outerShdw blurRad="57150" rotWithShape="0" algn="bl" dist="19050">
              <a:srgbClr val="000000">
                <a:alpha val="50000"/>
              </a:srgbClr>
            </a:outerShdw>
          </a:effectLst>
        </p:spPr>
      </p:pic>
      <p:sp>
        <p:nvSpPr>
          <p:cNvPr id="232" name="Google Shape;232;p30"/>
          <p:cNvSpPr txBox="1"/>
          <p:nvPr>
            <p:ph type="ctrTitle"/>
          </p:nvPr>
        </p:nvSpPr>
        <p:spPr>
          <a:xfrm>
            <a:off x="725496" y="710000"/>
            <a:ext cx="6555300" cy="822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3000">
                <a:solidFill>
                  <a:schemeClr val="lt1"/>
                </a:solidFill>
              </a:defRPr>
            </a:lvl1pPr>
            <a:lvl2pPr lvl="1" rtl="0" algn="r">
              <a:spcBef>
                <a:spcPts val="0"/>
              </a:spcBef>
              <a:spcAft>
                <a:spcPts val="0"/>
              </a:spcAft>
              <a:buClr>
                <a:srgbClr val="FFFFFF"/>
              </a:buClr>
              <a:buSzPts val="1600"/>
              <a:buNone/>
              <a:defRPr sz="1600">
                <a:solidFill>
                  <a:srgbClr val="FFFFFF"/>
                </a:solidFill>
              </a:defRPr>
            </a:lvl2pPr>
            <a:lvl3pPr lvl="2" rtl="0" algn="r">
              <a:spcBef>
                <a:spcPts val="0"/>
              </a:spcBef>
              <a:spcAft>
                <a:spcPts val="0"/>
              </a:spcAft>
              <a:buClr>
                <a:srgbClr val="FFFFFF"/>
              </a:buClr>
              <a:buSzPts val="1600"/>
              <a:buNone/>
              <a:defRPr sz="1600">
                <a:solidFill>
                  <a:srgbClr val="FFFFFF"/>
                </a:solidFill>
              </a:defRPr>
            </a:lvl3pPr>
            <a:lvl4pPr lvl="3" rtl="0" algn="r">
              <a:spcBef>
                <a:spcPts val="0"/>
              </a:spcBef>
              <a:spcAft>
                <a:spcPts val="0"/>
              </a:spcAft>
              <a:buClr>
                <a:srgbClr val="FFFFFF"/>
              </a:buClr>
              <a:buSzPts val="1600"/>
              <a:buNone/>
              <a:defRPr sz="1600">
                <a:solidFill>
                  <a:srgbClr val="FFFFFF"/>
                </a:solidFill>
              </a:defRPr>
            </a:lvl4pPr>
            <a:lvl5pPr lvl="4" rtl="0" algn="r">
              <a:spcBef>
                <a:spcPts val="0"/>
              </a:spcBef>
              <a:spcAft>
                <a:spcPts val="0"/>
              </a:spcAft>
              <a:buClr>
                <a:srgbClr val="FFFFFF"/>
              </a:buClr>
              <a:buSzPts val="1600"/>
              <a:buNone/>
              <a:defRPr sz="1600">
                <a:solidFill>
                  <a:srgbClr val="FFFFFF"/>
                </a:solidFill>
              </a:defRPr>
            </a:lvl5pPr>
            <a:lvl6pPr lvl="5" rtl="0" algn="r">
              <a:spcBef>
                <a:spcPts val="0"/>
              </a:spcBef>
              <a:spcAft>
                <a:spcPts val="0"/>
              </a:spcAft>
              <a:buClr>
                <a:srgbClr val="FFFFFF"/>
              </a:buClr>
              <a:buSzPts val="1600"/>
              <a:buNone/>
              <a:defRPr sz="1600">
                <a:solidFill>
                  <a:srgbClr val="FFFFFF"/>
                </a:solidFill>
              </a:defRPr>
            </a:lvl6pPr>
            <a:lvl7pPr lvl="6" rtl="0" algn="r">
              <a:spcBef>
                <a:spcPts val="0"/>
              </a:spcBef>
              <a:spcAft>
                <a:spcPts val="0"/>
              </a:spcAft>
              <a:buClr>
                <a:srgbClr val="FFFFFF"/>
              </a:buClr>
              <a:buSzPts val="1600"/>
              <a:buNone/>
              <a:defRPr sz="1600">
                <a:solidFill>
                  <a:srgbClr val="FFFFFF"/>
                </a:solidFill>
              </a:defRPr>
            </a:lvl7pPr>
            <a:lvl8pPr lvl="7" rtl="0" algn="r">
              <a:spcBef>
                <a:spcPts val="0"/>
              </a:spcBef>
              <a:spcAft>
                <a:spcPts val="0"/>
              </a:spcAft>
              <a:buClr>
                <a:srgbClr val="FFFFFF"/>
              </a:buClr>
              <a:buSzPts val="1600"/>
              <a:buNone/>
              <a:defRPr sz="1600">
                <a:solidFill>
                  <a:srgbClr val="FFFFFF"/>
                </a:solidFill>
              </a:defRPr>
            </a:lvl8pPr>
            <a:lvl9pPr lvl="8" rtl="0" algn="r">
              <a:spcBef>
                <a:spcPts val="0"/>
              </a:spcBef>
              <a:spcAft>
                <a:spcPts val="0"/>
              </a:spcAft>
              <a:buClr>
                <a:srgbClr val="FFFFFF"/>
              </a:buClr>
              <a:buSzPts val="1600"/>
              <a:buNone/>
              <a:defRPr sz="1600">
                <a:solidFill>
                  <a:srgbClr val="FFFFFF"/>
                </a:solidFill>
              </a:defRPr>
            </a:lvl9pPr>
          </a:lstStyle>
          <a:p/>
        </p:txBody>
      </p:sp>
      <p:sp>
        <p:nvSpPr>
          <p:cNvPr id="233" name="Google Shape;233;p30"/>
          <p:cNvSpPr txBox="1"/>
          <p:nvPr>
            <p:ph idx="1" type="subTitle"/>
          </p:nvPr>
        </p:nvSpPr>
        <p:spPr>
          <a:xfrm flipH="1">
            <a:off x="1400243" y="2067348"/>
            <a:ext cx="5904900" cy="2391600"/>
          </a:xfrm>
          <a:prstGeom prst="rect">
            <a:avLst/>
          </a:prstGeom>
        </p:spPr>
        <p:txBody>
          <a:bodyPr anchorCtr="0" anchor="t" bIns="91425" lIns="91425" spcFirstLastPara="1" rIns="91425" wrap="square" tIns="91425">
            <a:noAutofit/>
          </a:bodyPr>
          <a:lstStyle>
            <a:lvl1pPr lvl="0" rtl="0" algn="r">
              <a:lnSpc>
                <a:spcPct val="100000"/>
              </a:lnSpc>
              <a:spcBef>
                <a:spcPts val="300"/>
              </a:spcBef>
              <a:spcAft>
                <a:spcPts val="0"/>
              </a:spcAft>
              <a:buSzPts val="1800"/>
              <a:buChar char="●"/>
              <a:defRPr sz="1400">
                <a:solidFill>
                  <a:schemeClr val="lt1"/>
                </a:solidFill>
              </a:defRPr>
            </a:lvl1pPr>
            <a:lvl2pPr lvl="1" rtl="0" algn="r">
              <a:lnSpc>
                <a:spcPct val="100000"/>
              </a:lnSpc>
              <a:spcBef>
                <a:spcPts val="0"/>
              </a:spcBef>
              <a:spcAft>
                <a:spcPts val="0"/>
              </a:spcAft>
              <a:buClr>
                <a:srgbClr val="FFFFFF"/>
              </a:buClr>
              <a:buSzPts val="1400"/>
              <a:buChar char="○"/>
              <a:defRPr>
                <a:solidFill>
                  <a:srgbClr val="FFFFFF"/>
                </a:solidFill>
              </a:defRPr>
            </a:lvl2pPr>
            <a:lvl3pPr lvl="2" rtl="0" algn="r">
              <a:lnSpc>
                <a:spcPct val="100000"/>
              </a:lnSpc>
              <a:spcBef>
                <a:spcPts val="0"/>
              </a:spcBef>
              <a:spcAft>
                <a:spcPts val="0"/>
              </a:spcAft>
              <a:buClr>
                <a:srgbClr val="FFFFFF"/>
              </a:buClr>
              <a:buSzPts val="1400"/>
              <a:buChar char="■"/>
              <a:defRPr>
                <a:solidFill>
                  <a:srgbClr val="FFFFFF"/>
                </a:solidFill>
              </a:defRPr>
            </a:lvl3pPr>
            <a:lvl4pPr lvl="3" rtl="0" algn="r">
              <a:lnSpc>
                <a:spcPct val="100000"/>
              </a:lnSpc>
              <a:spcBef>
                <a:spcPts val="0"/>
              </a:spcBef>
              <a:spcAft>
                <a:spcPts val="0"/>
              </a:spcAft>
              <a:buClr>
                <a:srgbClr val="FFFFFF"/>
              </a:buClr>
              <a:buSzPts val="1400"/>
              <a:buChar char="●"/>
              <a:defRPr>
                <a:solidFill>
                  <a:srgbClr val="FFFFFF"/>
                </a:solidFill>
              </a:defRPr>
            </a:lvl4pPr>
            <a:lvl5pPr lvl="4" rtl="0" algn="r">
              <a:lnSpc>
                <a:spcPct val="100000"/>
              </a:lnSpc>
              <a:spcBef>
                <a:spcPts val="0"/>
              </a:spcBef>
              <a:spcAft>
                <a:spcPts val="0"/>
              </a:spcAft>
              <a:buClr>
                <a:srgbClr val="FFFFFF"/>
              </a:buClr>
              <a:buSzPts val="1400"/>
              <a:buChar char="○"/>
              <a:defRPr>
                <a:solidFill>
                  <a:srgbClr val="FFFFFF"/>
                </a:solidFill>
              </a:defRPr>
            </a:lvl5pPr>
            <a:lvl6pPr lvl="5" rtl="0" algn="r">
              <a:lnSpc>
                <a:spcPct val="100000"/>
              </a:lnSpc>
              <a:spcBef>
                <a:spcPts val="0"/>
              </a:spcBef>
              <a:spcAft>
                <a:spcPts val="0"/>
              </a:spcAft>
              <a:buClr>
                <a:srgbClr val="FFFFFF"/>
              </a:buClr>
              <a:buSzPts val="1400"/>
              <a:buChar char="■"/>
              <a:defRPr>
                <a:solidFill>
                  <a:srgbClr val="FFFFFF"/>
                </a:solidFill>
              </a:defRPr>
            </a:lvl6pPr>
            <a:lvl7pPr lvl="6" rtl="0" algn="r">
              <a:lnSpc>
                <a:spcPct val="100000"/>
              </a:lnSpc>
              <a:spcBef>
                <a:spcPts val="0"/>
              </a:spcBef>
              <a:spcAft>
                <a:spcPts val="0"/>
              </a:spcAft>
              <a:buClr>
                <a:srgbClr val="FFFFFF"/>
              </a:buClr>
              <a:buSzPts val="1400"/>
              <a:buChar char="●"/>
              <a:defRPr>
                <a:solidFill>
                  <a:srgbClr val="FFFFFF"/>
                </a:solidFill>
              </a:defRPr>
            </a:lvl7pPr>
            <a:lvl8pPr lvl="7" rtl="0" algn="r">
              <a:lnSpc>
                <a:spcPct val="100000"/>
              </a:lnSpc>
              <a:spcBef>
                <a:spcPts val="0"/>
              </a:spcBef>
              <a:spcAft>
                <a:spcPts val="0"/>
              </a:spcAft>
              <a:buClr>
                <a:srgbClr val="FFFFFF"/>
              </a:buClr>
              <a:buSzPts val="1400"/>
              <a:buChar char="○"/>
              <a:defRPr>
                <a:solidFill>
                  <a:srgbClr val="FFFFFF"/>
                </a:solidFill>
              </a:defRPr>
            </a:lvl8pPr>
            <a:lvl9pPr lvl="8" rtl="0" algn="r">
              <a:lnSpc>
                <a:spcPct val="100000"/>
              </a:lnSpc>
              <a:spcBef>
                <a:spcPts val="0"/>
              </a:spcBef>
              <a:spcAft>
                <a:spcPts val="0"/>
              </a:spcAft>
              <a:buClr>
                <a:srgbClr val="FFFFFF"/>
              </a:buClr>
              <a:buSzPts val="1400"/>
              <a:buChar char="■"/>
              <a:defRPr>
                <a:solidFill>
                  <a:srgbClr val="FFFFFF"/>
                </a:solidFill>
              </a:defRPr>
            </a:lvl9pPr>
          </a:lstStyle>
          <a:p/>
        </p:txBody>
      </p:sp>
      <p:sp>
        <p:nvSpPr>
          <p:cNvPr id="234" name="Google Shape;234;p30"/>
          <p:cNvSpPr/>
          <p:nvPr/>
        </p:nvSpPr>
        <p:spPr>
          <a:xfrm>
            <a:off x="7440750" y="989459"/>
            <a:ext cx="61200" cy="379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235" name="Google Shape;235;p30"/>
          <p:cNvPicPr preferRelativeResize="0"/>
          <p:nvPr/>
        </p:nvPicPr>
        <p:blipFill rotWithShape="1">
          <a:blip r:embed="rId3">
            <a:alphaModFix/>
          </a:blip>
          <a:srcRect b="549" l="67453" r="0" t="-550"/>
          <a:stretch/>
        </p:blipFill>
        <p:spPr>
          <a:xfrm>
            <a:off x="5438395" y="-1254650"/>
            <a:ext cx="3711105" cy="6414553"/>
          </a:xfrm>
          <a:prstGeom prst="rect">
            <a:avLst/>
          </a:prstGeom>
          <a:noFill/>
          <a:ln>
            <a:noFill/>
          </a:ln>
          <a:effectLst>
            <a:outerShdw blurRad="57150" rotWithShape="0" algn="bl" dir="10860000" dist="28575">
              <a:srgbClr val="000000">
                <a:alpha val="50000"/>
              </a:srgb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4"/>
          <p:cNvPicPr preferRelativeResize="0"/>
          <p:nvPr/>
        </p:nvPicPr>
        <p:blipFill rotWithShape="1">
          <a:blip r:embed="rId3">
            <a:alphaModFix/>
          </a:blip>
          <a:srcRect b="0" l="0" r="61865" t="0"/>
          <a:stretch/>
        </p:blipFill>
        <p:spPr>
          <a:xfrm flipH="1">
            <a:off x="5515875" y="-155725"/>
            <a:ext cx="3697852" cy="5454953"/>
          </a:xfrm>
          <a:prstGeom prst="rect">
            <a:avLst/>
          </a:prstGeom>
          <a:noFill/>
          <a:ln>
            <a:noFill/>
          </a:ln>
          <a:effectLst>
            <a:outerShdw blurRad="57150" rotWithShape="0" algn="bl" dist="19050">
              <a:srgbClr val="000000">
                <a:alpha val="50000"/>
              </a:srgbClr>
            </a:outerShdw>
          </a:effectLst>
        </p:spPr>
      </p:pic>
      <p:sp>
        <p:nvSpPr>
          <p:cNvPr id="26" name="Google Shape;26;p4"/>
          <p:cNvSpPr txBox="1"/>
          <p:nvPr>
            <p:ph type="title"/>
          </p:nvPr>
        </p:nvSpPr>
        <p:spPr>
          <a:xfrm>
            <a:off x="1355896" y="796375"/>
            <a:ext cx="6096000" cy="5502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30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4"/>
          <p:cNvSpPr/>
          <p:nvPr/>
        </p:nvSpPr>
        <p:spPr>
          <a:xfrm flipH="1">
            <a:off x="7548722" y="556632"/>
            <a:ext cx="57900" cy="70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 name="Google Shape;28;p4"/>
          <p:cNvSpPr txBox="1"/>
          <p:nvPr>
            <p:ph idx="1" type="subTitle"/>
          </p:nvPr>
        </p:nvSpPr>
        <p:spPr>
          <a:xfrm>
            <a:off x="716225" y="1365977"/>
            <a:ext cx="7700400" cy="3263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Char char="●"/>
              <a:defRPr sz="1000">
                <a:solidFill>
                  <a:schemeClr val="lt1"/>
                </a:solidFill>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p:txBody>
      </p:sp>
      <p:pic>
        <p:nvPicPr>
          <p:cNvPr id="29" name="Google Shape;29;p4"/>
          <p:cNvPicPr preferRelativeResize="0"/>
          <p:nvPr/>
        </p:nvPicPr>
        <p:blipFill rotWithShape="1">
          <a:blip r:embed="rId3">
            <a:alphaModFix/>
          </a:blip>
          <a:srcRect b="549" l="67453" r="0" t="-550"/>
          <a:stretch/>
        </p:blipFill>
        <p:spPr>
          <a:xfrm flipH="1">
            <a:off x="-167900" y="-170937"/>
            <a:ext cx="3173500" cy="5485374"/>
          </a:xfrm>
          <a:prstGeom prst="rect">
            <a:avLst/>
          </a:prstGeom>
          <a:noFill/>
          <a:ln>
            <a:noFill/>
          </a:ln>
          <a:effectLst>
            <a:outerShdw blurRad="57150" rotWithShape="0" algn="bl" dir="10860000" dist="28575">
              <a:srgbClr val="000000">
                <a:alpha val="50000"/>
              </a:srgbClr>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5"/>
          <p:cNvSpPr txBox="1"/>
          <p:nvPr>
            <p:ph type="ctrTitle"/>
          </p:nvPr>
        </p:nvSpPr>
        <p:spPr>
          <a:xfrm flipH="1">
            <a:off x="1856475" y="751500"/>
            <a:ext cx="3669600" cy="7206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2800"/>
              <a:buNone/>
              <a:defRPr sz="3000">
                <a:solidFill>
                  <a:schemeClr val="lt1"/>
                </a:solidFill>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2" name="Google Shape;32;p5"/>
          <p:cNvSpPr/>
          <p:nvPr/>
        </p:nvSpPr>
        <p:spPr>
          <a:xfrm>
            <a:off x="1593275" y="354504"/>
            <a:ext cx="76800" cy="136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3" name="Google Shape;33;p5"/>
          <p:cNvSpPr txBox="1"/>
          <p:nvPr>
            <p:ph idx="1" type="subTitle"/>
          </p:nvPr>
        </p:nvSpPr>
        <p:spPr>
          <a:xfrm>
            <a:off x="1598796" y="3415459"/>
            <a:ext cx="2558100" cy="9603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400">
                <a:solidFill>
                  <a:schemeClr val="l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4" name="Google Shape;34;p5"/>
          <p:cNvSpPr txBox="1"/>
          <p:nvPr>
            <p:ph idx="2" type="subTitle"/>
          </p:nvPr>
        </p:nvSpPr>
        <p:spPr>
          <a:xfrm>
            <a:off x="5266921" y="3415459"/>
            <a:ext cx="2558100" cy="9603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400">
                <a:solidFill>
                  <a:schemeClr val="l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5" name="Google Shape;35;p5"/>
          <p:cNvSpPr txBox="1"/>
          <p:nvPr>
            <p:ph idx="3" type="title"/>
          </p:nvPr>
        </p:nvSpPr>
        <p:spPr>
          <a:xfrm>
            <a:off x="1908246" y="3095984"/>
            <a:ext cx="1939200" cy="4566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1600">
                <a:solidFill>
                  <a:schemeClr val="lt1"/>
                </a:solidFill>
              </a:defRPr>
            </a:lvl1pPr>
            <a:lvl2pPr lvl="1">
              <a:spcBef>
                <a:spcPts val="0"/>
              </a:spcBef>
              <a:spcAft>
                <a:spcPts val="0"/>
              </a:spcAft>
              <a:buSzPts val="2800"/>
              <a:buNone/>
              <a:defRPr>
                <a:latin typeface="Muli"/>
                <a:ea typeface="Muli"/>
                <a:cs typeface="Muli"/>
                <a:sym typeface="Muli"/>
              </a:defRPr>
            </a:lvl2pPr>
            <a:lvl3pPr lvl="2">
              <a:spcBef>
                <a:spcPts val="0"/>
              </a:spcBef>
              <a:spcAft>
                <a:spcPts val="0"/>
              </a:spcAft>
              <a:buSzPts val="2800"/>
              <a:buNone/>
              <a:defRPr>
                <a:latin typeface="Muli"/>
                <a:ea typeface="Muli"/>
                <a:cs typeface="Muli"/>
                <a:sym typeface="Muli"/>
              </a:defRPr>
            </a:lvl3pPr>
            <a:lvl4pPr lvl="3">
              <a:spcBef>
                <a:spcPts val="0"/>
              </a:spcBef>
              <a:spcAft>
                <a:spcPts val="0"/>
              </a:spcAft>
              <a:buSzPts val="2800"/>
              <a:buNone/>
              <a:defRPr>
                <a:latin typeface="Muli"/>
                <a:ea typeface="Muli"/>
                <a:cs typeface="Muli"/>
                <a:sym typeface="Muli"/>
              </a:defRPr>
            </a:lvl4pPr>
            <a:lvl5pPr lvl="4">
              <a:spcBef>
                <a:spcPts val="0"/>
              </a:spcBef>
              <a:spcAft>
                <a:spcPts val="0"/>
              </a:spcAft>
              <a:buSzPts val="2800"/>
              <a:buNone/>
              <a:defRPr>
                <a:latin typeface="Muli"/>
                <a:ea typeface="Muli"/>
                <a:cs typeface="Muli"/>
                <a:sym typeface="Muli"/>
              </a:defRPr>
            </a:lvl5pPr>
            <a:lvl6pPr lvl="5">
              <a:spcBef>
                <a:spcPts val="0"/>
              </a:spcBef>
              <a:spcAft>
                <a:spcPts val="0"/>
              </a:spcAft>
              <a:buSzPts val="2800"/>
              <a:buNone/>
              <a:defRPr>
                <a:latin typeface="Muli"/>
                <a:ea typeface="Muli"/>
                <a:cs typeface="Muli"/>
                <a:sym typeface="Muli"/>
              </a:defRPr>
            </a:lvl6pPr>
            <a:lvl7pPr lvl="6">
              <a:spcBef>
                <a:spcPts val="0"/>
              </a:spcBef>
              <a:spcAft>
                <a:spcPts val="0"/>
              </a:spcAft>
              <a:buSzPts val="2800"/>
              <a:buNone/>
              <a:defRPr>
                <a:latin typeface="Muli"/>
                <a:ea typeface="Muli"/>
                <a:cs typeface="Muli"/>
                <a:sym typeface="Muli"/>
              </a:defRPr>
            </a:lvl7pPr>
            <a:lvl8pPr lvl="7">
              <a:spcBef>
                <a:spcPts val="0"/>
              </a:spcBef>
              <a:spcAft>
                <a:spcPts val="0"/>
              </a:spcAft>
              <a:buSzPts val="2800"/>
              <a:buNone/>
              <a:defRPr>
                <a:latin typeface="Muli"/>
                <a:ea typeface="Muli"/>
                <a:cs typeface="Muli"/>
                <a:sym typeface="Muli"/>
              </a:defRPr>
            </a:lvl8pPr>
            <a:lvl9pPr lvl="8">
              <a:spcBef>
                <a:spcPts val="0"/>
              </a:spcBef>
              <a:spcAft>
                <a:spcPts val="0"/>
              </a:spcAft>
              <a:buSzPts val="2800"/>
              <a:buNone/>
              <a:defRPr>
                <a:latin typeface="Muli"/>
                <a:ea typeface="Muli"/>
                <a:cs typeface="Muli"/>
                <a:sym typeface="Muli"/>
              </a:defRPr>
            </a:lvl9pPr>
          </a:lstStyle>
          <a:p/>
        </p:txBody>
      </p:sp>
      <p:sp>
        <p:nvSpPr>
          <p:cNvPr id="36" name="Google Shape;36;p5"/>
          <p:cNvSpPr txBox="1"/>
          <p:nvPr>
            <p:ph idx="4" type="title"/>
          </p:nvPr>
        </p:nvSpPr>
        <p:spPr>
          <a:xfrm>
            <a:off x="5576371" y="3095984"/>
            <a:ext cx="1939200" cy="4566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1600">
                <a:solidFill>
                  <a:schemeClr val="lt1"/>
                </a:solidFill>
              </a:defRPr>
            </a:lvl1pPr>
            <a:lvl2pPr lvl="1">
              <a:spcBef>
                <a:spcPts val="0"/>
              </a:spcBef>
              <a:spcAft>
                <a:spcPts val="0"/>
              </a:spcAft>
              <a:buSzPts val="2800"/>
              <a:buNone/>
              <a:defRPr>
                <a:latin typeface="Muli"/>
                <a:ea typeface="Muli"/>
                <a:cs typeface="Muli"/>
                <a:sym typeface="Muli"/>
              </a:defRPr>
            </a:lvl2pPr>
            <a:lvl3pPr lvl="2">
              <a:spcBef>
                <a:spcPts val="0"/>
              </a:spcBef>
              <a:spcAft>
                <a:spcPts val="0"/>
              </a:spcAft>
              <a:buSzPts val="2800"/>
              <a:buNone/>
              <a:defRPr>
                <a:latin typeface="Muli"/>
                <a:ea typeface="Muli"/>
                <a:cs typeface="Muli"/>
                <a:sym typeface="Muli"/>
              </a:defRPr>
            </a:lvl3pPr>
            <a:lvl4pPr lvl="3">
              <a:spcBef>
                <a:spcPts val="0"/>
              </a:spcBef>
              <a:spcAft>
                <a:spcPts val="0"/>
              </a:spcAft>
              <a:buSzPts val="2800"/>
              <a:buNone/>
              <a:defRPr>
                <a:latin typeface="Muli"/>
                <a:ea typeface="Muli"/>
                <a:cs typeface="Muli"/>
                <a:sym typeface="Muli"/>
              </a:defRPr>
            </a:lvl4pPr>
            <a:lvl5pPr lvl="4">
              <a:spcBef>
                <a:spcPts val="0"/>
              </a:spcBef>
              <a:spcAft>
                <a:spcPts val="0"/>
              </a:spcAft>
              <a:buSzPts val="2800"/>
              <a:buNone/>
              <a:defRPr>
                <a:latin typeface="Muli"/>
                <a:ea typeface="Muli"/>
                <a:cs typeface="Muli"/>
                <a:sym typeface="Muli"/>
              </a:defRPr>
            </a:lvl5pPr>
            <a:lvl6pPr lvl="5">
              <a:spcBef>
                <a:spcPts val="0"/>
              </a:spcBef>
              <a:spcAft>
                <a:spcPts val="0"/>
              </a:spcAft>
              <a:buSzPts val="2800"/>
              <a:buNone/>
              <a:defRPr>
                <a:latin typeface="Muli"/>
                <a:ea typeface="Muli"/>
                <a:cs typeface="Muli"/>
                <a:sym typeface="Muli"/>
              </a:defRPr>
            </a:lvl6pPr>
            <a:lvl7pPr lvl="6">
              <a:spcBef>
                <a:spcPts val="0"/>
              </a:spcBef>
              <a:spcAft>
                <a:spcPts val="0"/>
              </a:spcAft>
              <a:buSzPts val="2800"/>
              <a:buNone/>
              <a:defRPr>
                <a:latin typeface="Muli"/>
                <a:ea typeface="Muli"/>
                <a:cs typeface="Muli"/>
                <a:sym typeface="Muli"/>
              </a:defRPr>
            </a:lvl7pPr>
            <a:lvl8pPr lvl="7">
              <a:spcBef>
                <a:spcPts val="0"/>
              </a:spcBef>
              <a:spcAft>
                <a:spcPts val="0"/>
              </a:spcAft>
              <a:buSzPts val="2800"/>
              <a:buNone/>
              <a:defRPr>
                <a:latin typeface="Muli"/>
                <a:ea typeface="Muli"/>
                <a:cs typeface="Muli"/>
                <a:sym typeface="Muli"/>
              </a:defRPr>
            </a:lvl8pPr>
            <a:lvl9pPr lvl="8">
              <a:spcBef>
                <a:spcPts val="0"/>
              </a:spcBef>
              <a:spcAft>
                <a:spcPts val="0"/>
              </a:spcAft>
              <a:buSzPts val="2800"/>
              <a:buNone/>
              <a:defRPr>
                <a:latin typeface="Muli"/>
                <a:ea typeface="Muli"/>
                <a:cs typeface="Muli"/>
                <a:sym typeface="Muli"/>
              </a:defRPr>
            </a:lvl9pPr>
          </a:lstStyle>
          <a:p/>
        </p:txBody>
      </p:sp>
      <p:pic>
        <p:nvPicPr>
          <p:cNvPr id="37" name="Google Shape;37;p5"/>
          <p:cNvPicPr preferRelativeResize="0"/>
          <p:nvPr/>
        </p:nvPicPr>
        <p:blipFill rotWithShape="1">
          <a:blip r:embed="rId3">
            <a:alphaModFix/>
          </a:blip>
          <a:srcRect b="549" l="67453" r="0" t="-550"/>
          <a:stretch/>
        </p:blipFill>
        <p:spPr>
          <a:xfrm>
            <a:off x="6024075" y="-185400"/>
            <a:ext cx="3125425" cy="5402248"/>
          </a:xfrm>
          <a:prstGeom prst="rect">
            <a:avLst/>
          </a:prstGeom>
          <a:noFill/>
          <a:ln>
            <a:noFill/>
          </a:ln>
          <a:effectLst>
            <a:outerShdw blurRad="57150" rotWithShape="0" algn="bl" dir="10860000" dist="28575">
              <a:srgbClr val="000000">
                <a:alpha val="50000"/>
              </a:srgbClr>
            </a:outerShdw>
          </a:effectLst>
        </p:spPr>
      </p:pic>
      <p:pic>
        <p:nvPicPr>
          <p:cNvPr id="38" name="Google Shape;38;p5"/>
          <p:cNvPicPr preferRelativeResize="0"/>
          <p:nvPr/>
        </p:nvPicPr>
        <p:blipFill rotWithShape="1">
          <a:blip r:embed="rId3">
            <a:alphaModFix/>
          </a:blip>
          <a:srcRect b="0" l="0" r="61865" t="0"/>
          <a:stretch/>
        </p:blipFill>
        <p:spPr>
          <a:xfrm>
            <a:off x="-221425" y="-155725"/>
            <a:ext cx="3697852" cy="5454953"/>
          </a:xfrm>
          <a:prstGeom prst="rect">
            <a:avLst/>
          </a:prstGeom>
          <a:noFill/>
          <a:ln>
            <a:noFill/>
          </a:ln>
          <a:effectLst>
            <a:outerShdw blurRad="57150" rotWithShape="0" algn="bl" dist="19050">
              <a:srgbClr val="000000">
                <a:alpha val="50000"/>
              </a:srgbClr>
            </a:outerShdw>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6"/>
          <p:cNvSpPr/>
          <p:nvPr/>
        </p:nvSpPr>
        <p:spPr>
          <a:xfrm>
            <a:off x="7487530" y="485609"/>
            <a:ext cx="61200" cy="320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1" name="Google Shape;41;p6"/>
          <p:cNvSpPr txBox="1"/>
          <p:nvPr>
            <p:ph idx="1" type="subTitle"/>
          </p:nvPr>
        </p:nvSpPr>
        <p:spPr>
          <a:xfrm flipH="1">
            <a:off x="1273425" y="1967460"/>
            <a:ext cx="6071700" cy="1707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2400">
                <a:solidFill>
                  <a:schemeClr val="lt1"/>
                </a:solidFill>
              </a:defRPr>
            </a:lvl1pPr>
            <a:lvl2pPr lvl="1" rtl="0" algn="r">
              <a:lnSpc>
                <a:spcPct val="100000"/>
              </a:lnSpc>
              <a:spcBef>
                <a:spcPts val="0"/>
              </a:spcBef>
              <a:spcAft>
                <a:spcPts val="0"/>
              </a:spcAft>
              <a:buClr>
                <a:srgbClr val="FFFFFF"/>
              </a:buClr>
              <a:buSzPts val="1400"/>
              <a:buNone/>
              <a:defRPr>
                <a:solidFill>
                  <a:srgbClr val="FFFFFF"/>
                </a:solidFill>
              </a:defRPr>
            </a:lvl2pPr>
            <a:lvl3pPr lvl="2" rtl="0" algn="r">
              <a:lnSpc>
                <a:spcPct val="100000"/>
              </a:lnSpc>
              <a:spcBef>
                <a:spcPts val="0"/>
              </a:spcBef>
              <a:spcAft>
                <a:spcPts val="0"/>
              </a:spcAft>
              <a:buClr>
                <a:srgbClr val="FFFFFF"/>
              </a:buClr>
              <a:buSzPts val="1400"/>
              <a:buNone/>
              <a:defRPr>
                <a:solidFill>
                  <a:srgbClr val="FFFFFF"/>
                </a:solidFill>
              </a:defRPr>
            </a:lvl3pPr>
            <a:lvl4pPr lvl="3" rtl="0" algn="r">
              <a:lnSpc>
                <a:spcPct val="100000"/>
              </a:lnSpc>
              <a:spcBef>
                <a:spcPts val="0"/>
              </a:spcBef>
              <a:spcAft>
                <a:spcPts val="0"/>
              </a:spcAft>
              <a:buClr>
                <a:srgbClr val="FFFFFF"/>
              </a:buClr>
              <a:buSzPts val="1400"/>
              <a:buNone/>
              <a:defRPr>
                <a:solidFill>
                  <a:srgbClr val="FFFFFF"/>
                </a:solidFill>
              </a:defRPr>
            </a:lvl4pPr>
            <a:lvl5pPr lvl="4" rtl="0" algn="r">
              <a:lnSpc>
                <a:spcPct val="100000"/>
              </a:lnSpc>
              <a:spcBef>
                <a:spcPts val="0"/>
              </a:spcBef>
              <a:spcAft>
                <a:spcPts val="0"/>
              </a:spcAft>
              <a:buClr>
                <a:srgbClr val="FFFFFF"/>
              </a:buClr>
              <a:buSzPts val="1400"/>
              <a:buNone/>
              <a:defRPr>
                <a:solidFill>
                  <a:srgbClr val="FFFFFF"/>
                </a:solidFill>
              </a:defRPr>
            </a:lvl5pPr>
            <a:lvl6pPr lvl="5" rtl="0" algn="r">
              <a:lnSpc>
                <a:spcPct val="100000"/>
              </a:lnSpc>
              <a:spcBef>
                <a:spcPts val="0"/>
              </a:spcBef>
              <a:spcAft>
                <a:spcPts val="0"/>
              </a:spcAft>
              <a:buClr>
                <a:srgbClr val="FFFFFF"/>
              </a:buClr>
              <a:buSzPts val="1400"/>
              <a:buNone/>
              <a:defRPr>
                <a:solidFill>
                  <a:srgbClr val="FFFFFF"/>
                </a:solidFill>
              </a:defRPr>
            </a:lvl6pPr>
            <a:lvl7pPr lvl="6" rtl="0" algn="r">
              <a:lnSpc>
                <a:spcPct val="100000"/>
              </a:lnSpc>
              <a:spcBef>
                <a:spcPts val="0"/>
              </a:spcBef>
              <a:spcAft>
                <a:spcPts val="0"/>
              </a:spcAft>
              <a:buClr>
                <a:srgbClr val="FFFFFF"/>
              </a:buClr>
              <a:buSzPts val="1400"/>
              <a:buNone/>
              <a:defRPr>
                <a:solidFill>
                  <a:srgbClr val="FFFFFF"/>
                </a:solidFill>
              </a:defRPr>
            </a:lvl7pPr>
            <a:lvl8pPr lvl="7" rtl="0" algn="r">
              <a:lnSpc>
                <a:spcPct val="100000"/>
              </a:lnSpc>
              <a:spcBef>
                <a:spcPts val="0"/>
              </a:spcBef>
              <a:spcAft>
                <a:spcPts val="0"/>
              </a:spcAft>
              <a:buClr>
                <a:srgbClr val="FFFFFF"/>
              </a:buClr>
              <a:buSzPts val="1400"/>
              <a:buNone/>
              <a:defRPr>
                <a:solidFill>
                  <a:srgbClr val="FFFFFF"/>
                </a:solidFill>
              </a:defRPr>
            </a:lvl8pPr>
            <a:lvl9pPr lvl="8" rtl="0" algn="r">
              <a:lnSpc>
                <a:spcPct val="100000"/>
              </a:lnSpc>
              <a:spcBef>
                <a:spcPts val="0"/>
              </a:spcBef>
              <a:spcAft>
                <a:spcPts val="0"/>
              </a:spcAft>
              <a:buClr>
                <a:srgbClr val="FFFFFF"/>
              </a:buClr>
              <a:buSzPts val="1400"/>
              <a:buNone/>
              <a:defRPr>
                <a:solidFill>
                  <a:srgbClr val="FFFFFF"/>
                </a:solidFill>
              </a:defRPr>
            </a:lvl9pPr>
          </a:lstStyle>
          <a:p/>
        </p:txBody>
      </p:sp>
      <p:sp>
        <p:nvSpPr>
          <p:cNvPr id="42" name="Google Shape;42;p6"/>
          <p:cNvSpPr txBox="1"/>
          <p:nvPr>
            <p:ph type="title"/>
          </p:nvPr>
        </p:nvSpPr>
        <p:spPr>
          <a:xfrm>
            <a:off x="3298125" y="3302035"/>
            <a:ext cx="4047000" cy="550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24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43" name="Google Shape;43;p6"/>
          <p:cNvPicPr preferRelativeResize="0"/>
          <p:nvPr/>
        </p:nvPicPr>
        <p:blipFill rotWithShape="1">
          <a:blip r:embed="rId3">
            <a:alphaModFix/>
          </a:blip>
          <a:srcRect b="549" l="67453" r="0" t="-550"/>
          <a:stretch/>
        </p:blipFill>
        <p:spPr>
          <a:xfrm flipH="1">
            <a:off x="-167900" y="-170937"/>
            <a:ext cx="3173500" cy="5485374"/>
          </a:xfrm>
          <a:prstGeom prst="rect">
            <a:avLst/>
          </a:prstGeom>
          <a:noFill/>
          <a:ln>
            <a:noFill/>
          </a:ln>
          <a:effectLst>
            <a:outerShdw blurRad="57150" rotWithShape="0" algn="bl" dir="10860000" dist="28575">
              <a:srgbClr val="000000">
                <a:alpha val="50000"/>
              </a:srgbClr>
            </a:outerShdw>
          </a:effectLst>
        </p:spPr>
      </p:pic>
      <p:pic>
        <p:nvPicPr>
          <p:cNvPr id="44" name="Google Shape;44;p6"/>
          <p:cNvPicPr preferRelativeResize="0"/>
          <p:nvPr/>
        </p:nvPicPr>
        <p:blipFill rotWithShape="1">
          <a:blip r:embed="rId3">
            <a:alphaModFix/>
          </a:blip>
          <a:srcRect b="0" l="0" r="61865" t="0"/>
          <a:stretch/>
        </p:blipFill>
        <p:spPr>
          <a:xfrm flipH="1">
            <a:off x="5438395" y="-9791"/>
            <a:ext cx="3711105" cy="5474489"/>
          </a:xfrm>
          <a:prstGeom prst="rect">
            <a:avLst/>
          </a:prstGeom>
          <a:noFill/>
          <a:ln>
            <a:noFill/>
          </a:ln>
          <a:effectLst>
            <a:outerShdw blurRad="57150" rotWithShape="0" algn="bl" dist="19050">
              <a:srgbClr val="000000">
                <a:alpha val="50000"/>
              </a:srgbClr>
            </a:outerShdw>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7"/>
          <p:cNvSpPr txBox="1"/>
          <p:nvPr>
            <p:ph type="ctrTitle"/>
          </p:nvPr>
        </p:nvSpPr>
        <p:spPr>
          <a:xfrm>
            <a:off x="1785654" y="757158"/>
            <a:ext cx="2178900" cy="720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2800"/>
              <a:buNone/>
              <a:defRPr sz="3000">
                <a:solidFill>
                  <a:schemeClr val="lt1"/>
                </a:solidFill>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pic>
        <p:nvPicPr>
          <p:cNvPr id="47" name="Google Shape;47;p7"/>
          <p:cNvPicPr preferRelativeResize="0"/>
          <p:nvPr/>
        </p:nvPicPr>
        <p:blipFill rotWithShape="1">
          <a:blip r:embed="rId3">
            <a:alphaModFix/>
          </a:blip>
          <a:srcRect b="549" l="67453" r="0" t="-550"/>
          <a:stretch/>
        </p:blipFill>
        <p:spPr>
          <a:xfrm>
            <a:off x="6024075" y="-185400"/>
            <a:ext cx="3125425" cy="5402248"/>
          </a:xfrm>
          <a:prstGeom prst="rect">
            <a:avLst/>
          </a:prstGeom>
          <a:noFill/>
          <a:ln>
            <a:noFill/>
          </a:ln>
          <a:effectLst>
            <a:outerShdw blurRad="57150" rotWithShape="0" algn="bl" dir="10860000" dist="28575">
              <a:srgbClr val="000000">
                <a:alpha val="50000"/>
              </a:srgbClr>
            </a:outerShdw>
          </a:effectLst>
        </p:spPr>
      </p:pic>
      <p:sp>
        <p:nvSpPr>
          <p:cNvPr id="48" name="Google Shape;48;p7"/>
          <p:cNvSpPr/>
          <p:nvPr/>
        </p:nvSpPr>
        <p:spPr>
          <a:xfrm>
            <a:off x="1593275" y="-112741"/>
            <a:ext cx="76800" cy="136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9" name="Google Shape;49;p7"/>
          <p:cNvPicPr preferRelativeResize="0"/>
          <p:nvPr/>
        </p:nvPicPr>
        <p:blipFill rotWithShape="1">
          <a:blip r:embed="rId3">
            <a:alphaModFix/>
          </a:blip>
          <a:srcRect b="0" l="0" r="61865" t="0"/>
          <a:stretch/>
        </p:blipFill>
        <p:spPr>
          <a:xfrm>
            <a:off x="-221425" y="-155725"/>
            <a:ext cx="3697852" cy="5454953"/>
          </a:xfrm>
          <a:prstGeom prst="rect">
            <a:avLst/>
          </a:prstGeom>
          <a:noFill/>
          <a:ln>
            <a:noFill/>
          </a:ln>
          <a:effectLst>
            <a:outerShdw blurRad="57150" rotWithShape="0" algn="bl" dist="19050">
              <a:srgbClr val="000000">
                <a:alpha val="50000"/>
              </a:srgb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pic>
        <p:nvPicPr>
          <p:cNvPr id="52" name="Google Shape;52;p8"/>
          <p:cNvPicPr preferRelativeResize="0"/>
          <p:nvPr/>
        </p:nvPicPr>
        <p:blipFill rotWithShape="1">
          <a:blip r:embed="rId3">
            <a:alphaModFix/>
          </a:blip>
          <a:srcRect b="549" l="67453" r="0" t="-550"/>
          <a:stretch/>
        </p:blipFill>
        <p:spPr>
          <a:xfrm>
            <a:off x="6024075" y="-185400"/>
            <a:ext cx="3125425" cy="5402248"/>
          </a:xfrm>
          <a:prstGeom prst="rect">
            <a:avLst/>
          </a:prstGeom>
          <a:noFill/>
          <a:ln>
            <a:noFill/>
          </a:ln>
          <a:effectLst>
            <a:outerShdw blurRad="57150" rotWithShape="0" algn="bl" dir="10860000" dist="28575">
              <a:srgbClr val="000000">
                <a:alpha val="50000"/>
              </a:srgbClr>
            </a:outerShdw>
          </a:effectLst>
        </p:spPr>
      </p:pic>
      <p:sp>
        <p:nvSpPr>
          <p:cNvPr id="53" name="Google Shape;53;p8"/>
          <p:cNvSpPr txBox="1"/>
          <p:nvPr>
            <p:ph idx="1" type="subTitle"/>
          </p:nvPr>
        </p:nvSpPr>
        <p:spPr>
          <a:xfrm>
            <a:off x="1598700" y="1567295"/>
            <a:ext cx="4179300" cy="275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Char char="●"/>
              <a:defRPr sz="1400">
                <a:solidFill>
                  <a:schemeClr val="lt1"/>
                </a:solidFill>
              </a:defRPr>
            </a:lvl1pPr>
            <a:lvl2pPr lvl="1" rtl="0">
              <a:spcBef>
                <a:spcPts val="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54" name="Google Shape;54;p8"/>
          <p:cNvSpPr txBox="1"/>
          <p:nvPr>
            <p:ph type="ctrTitle"/>
          </p:nvPr>
        </p:nvSpPr>
        <p:spPr>
          <a:xfrm>
            <a:off x="1795700" y="751500"/>
            <a:ext cx="5546100" cy="7206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2800"/>
              <a:buNone/>
              <a:defRPr sz="3000">
                <a:solidFill>
                  <a:srgbClr val="FFFFFF"/>
                </a:solidFill>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55" name="Google Shape;55;p8"/>
          <p:cNvSpPr/>
          <p:nvPr/>
        </p:nvSpPr>
        <p:spPr>
          <a:xfrm flipH="1">
            <a:off x="1598700" y="551866"/>
            <a:ext cx="57900" cy="3631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6" name="Google Shape;56;p8"/>
          <p:cNvPicPr preferRelativeResize="0"/>
          <p:nvPr/>
        </p:nvPicPr>
        <p:blipFill rotWithShape="1">
          <a:blip r:embed="rId3">
            <a:alphaModFix/>
          </a:blip>
          <a:srcRect b="0" l="0" r="61865" t="0"/>
          <a:stretch/>
        </p:blipFill>
        <p:spPr>
          <a:xfrm>
            <a:off x="-221425" y="-155725"/>
            <a:ext cx="3697852" cy="5454953"/>
          </a:xfrm>
          <a:prstGeom prst="rect">
            <a:avLst/>
          </a:prstGeom>
          <a:noFill/>
          <a:ln>
            <a:noFill/>
          </a:ln>
          <a:effectLst>
            <a:outerShdw blurRad="57150" rotWithShape="0" algn="bl" dist="19050">
              <a:srgbClr val="000000">
                <a:alpha val="50000"/>
              </a:srgb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7" name="Shape 57"/>
        <p:cNvGrpSpPr/>
        <p:nvPr/>
      </p:nvGrpSpPr>
      <p:grpSpPr>
        <a:xfrm>
          <a:off x="0" y="0"/>
          <a:ext cx="0" cy="0"/>
          <a:chOff x="0" y="0"/>
          <a:chExt cx="0" cy="0"/>
        </a:xfrm>
      </p:grpSpPr>
      <p:pic>
        <p:nvPicPr>
          <p:cNvPr id="58" name="Google Shape;58;p9"/>
          <p:cNvPicPr preferRelativeResize="0"/>
          <p:nvPr/>
        </p:nvPicPr>
        <p:blipFill rotWithShape="1">
          <a:blip r:embed="rId2">
            <a:alphaModFix/>
          </a:blip>
          <a:srcRect b="4734" l="-1002" r="61857" t="0"/>
          <a:stretch/>
        </p:blipFill>
        <p:spPr>
          <a:xfrm flipH="1">
            <a:off x="6489625" y="-72875"/>
            <a:ext cx="2806777" cy="5289250"/>
          </a:xfrm>
          <a:prstGeom prst="rect">
            <a:avLst/>
          </a:prstGeom>
          <a:noFill/>
          <a:ln>
            <a:noFill/>
          </a:ln>
        </p:spPr>
      </p:pic>
      <p:sp>
        <p:nvSpPr>
          <p:cNvPr id="59" name="Google Shape;59;p9"/>
          <p:cNvSpPr txBox="1"/>
          <p:nvPr>
            <p:ph type="title"/>
          </p:nvPr>
        </p:nvSpPr>
        <p:spPr>
          <a:xfrm>
            <a:off x="1597500" y="801317"/>
            <a:ext cx="5963400" cy="126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rgbClr val="8C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0" name="Google Shape;60;p9"/>
          <p:cNvPicPr preferRelativeResize="0"/>
          <p:nvPr/>
        </p:nvPicPr>
        <p:blipFill rotWithShape="1">
          <a:blip r:embed="rId3">
            <a:alphaModFix/>
          </a:blip>
          <a:srcRect b="0" l="67453" r="0" t="0"/>
          <a:stretch/>
        </p:blipFill>
        <p:spPr>
          <a:xfrm flipH="1">
            <a:off x="-100456" y="-88975"/>
            <a:ext cx="3078683" cy="53214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0"/>
          <p:cNvSpPr/>
          <p:nvPr/>
        </p:nvSpPr>
        <p:spPr>
          <a:xfrm flipH="1">
            <a:off x="1432869" y="485609"/>
            <a:ext cx="61200" cy="320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3" name="Google Shape;63;p10"/>
          <p:cNvSpPr txBox="1"/>
          <p:nvPr>
            <p:ph idx="1" type="subTitle"/>
          </p:nvPr>
        </p:nvSpPr>
        <p:spPr>
          <a:xfrm>
            <a:off x="1636475" y="1967460"/>
            <a:ext cx="6071700" cy="1707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2400">
                <a:solidFill>
                  <a:schemeClr val="lt1"/>
                </a:solidFill>
              </a:defRPr>
            </a:lvl1pPr>
            <a:lvl2pPr lvl="1" rtl="0" algn="r">
              <a:lnSpc>
                <a:spcPct val="100000"/>
              </a:lnSpc>
              <a:spcBef>
                <a:spcPts val="0"/>
              </a:spcBef>
              <a:spcAft>
                <a:spcPts val="0"/>
              </a:spcAft>
              <a:buClr>
                <a:srgbClr val="FFFFFF"/>
              </a:buClr>
              <a:buSzPts val="1400"/>
              <a:buNone/>
              <a:defRPr>
                <a:solidFill>
                  <a:srgbClr val="FFFFFF"/>
                </a:solidFill>
              </a:defRPr>
            </a:lvl2pPr>
            <a:lvl3pPr lvl="2" rtl="0" algn="r">
              <a:lnSpc>
                <a:spcPct val="100000"/>
              </a:lnSpc>
              <a:spcBef>
                <a:spcPts val="0"/>
              </a:spcBef>
              <a:spcAft>
                <a:spcPts val="0"/>
              </a:spcAft>
              <a:buClr>
                <a:srgbClr val="FFFFFF"/>
              </a:buClr>
              <a:buSzPts val="1400"/>
              <a:buNone/>
              <a:defRPr>
                <a:solidFill>
                  <a:srgbClr val="FFFFFF"/>
                </a:solidFill>
              </a:defRPr>
            </a:lvl3pPr>
            <a:lvl4pPr lvl="3" rtl="0" algn="r">
              <a:lnSpc>
                <a:spcPct val="100000"/>
              </a:lnSpc>
              <a:spcBef>
                <a:spcPts val="0"/>
              </a:spcBef>
              <a:spcAft>
                <a:spcPts val="0"/>
              </a:spcAft>
              <a:buClr>
                <a:srgbClr val="FFFFFF"/>
              </a:buClr>
              <a:buSzPts val="1400"/>
              <a:buNone/>
              <a:defRPr>
                <a:solidFill>
                  <a:srgbClr val="FFFFFF"/>
                </a:solidFill>
              </a:defRPr>
            </a:lvl4pPr>
            <a:lvl5pPr lvl="4" rtl="0" algn="r">
              <a:lnSpc>
                <a:spcPct val="100000"/>
              </a:lnSpc>
              <a:spcBef>
                <a:spcPts val="0"/>
              </a:spcBef>
              <a:spcAft>
                <a:spcPts val="0"/>
              </a:spcAft>
              <a:buClr>
                <a:srgbClr val="FFFFFF"/>
              </a:buClr>
              <a:buSzPts val="1400"/>
              <a:buNone/>
              <a:defRPr>
                <a:solidFill>
                  <a:srgbClr val="FFFFFF"/>
                </a:solidFill>
              </a:defRPr>
            </a:lvl5pPr>
            <a:lvl6pPr lvl="5" rtl="0" algn="r">
              <a:lnSpc>
                <a:spcPct val="100000"/>
              </a:lnSpc>
              <a:spcBef>
                <a:spcPts val="0"/>
              </a:spcBef>
              <a:spcAft>
                <a:spcPts val="0"/>
              </a:spcAft>
              <a:buClr>
                <a:srgbClr val="FFFFFF"/>
              </a:buClr>
              <a:buSzPts val="1400"/>
              <a:buNone/>
              <a:defRPr>
                <a:solidFill>
                  <a:srgbClr val="FFFFFF"/>
                </a:solidFill>
              </a:defRPr>
            </a:lvl6pPr>
            <a:lvl7pPr lvl="6" rtl="0" algn="r">
              <a:lnSpc>
                <a:spcPct val="100000"/>
              </a:lnSpc>
              <a:spcBef>
                <a:spcPts val="0"/>
              </a:spcBef>
              <a:spcAft>
                <a:spcPts val="0"/>
              </a:spcAft>
              <a:buClr>
                <a:srgbClr val="FFFFFF"/>
              </a:buClr>
              <a:buSzPts val="1400"/>
              <a:buNone/>
              <a:defRPr>
                <a:solidFill>
                  <a:srgbClr val="FFFFFF"/>
                </a:solidFill>
              </a:defRPr>
            </a:lvl7pPr>
            <a:lvl8pPr lvl="7" rtl="0" algn="r">
              <a:lnSpc>
                <a:spcPct val="100000"/>
              </a:lnSpc>
              <a:spcBef>
                <a:spcPts val="0"/>
              </a:spcBef>
              <a:spcAft>
                <a:spcPts val="0"/>
              </a:spcAft>
              <a:buClr>
                <a:srgbClr val="FFFFFF"/>
              </a:buClr>
              <a:buSzPts val="1400"/>
              <a:buNone/>
              <a:defRPr>
                <a:solidFill>
                  <a:srgbClr val="FFFFFF"/>
                </a:solidFill>
              </a:defRPr>
            </a:lvl8pPr>
            <a:lvl9pPr lvl="8" rtl="0" algn="r">
              <a:lnSpc>
                <a:spcPct val="100000"/>
              </a:lnSpc>
              <a:spcBef>
                <a:spcPts val="0"/>
              </a:spcBef>
              <a:spcAft>
                <a:spcPts val="0"/>
              </a:spcAft>
              <a:buClr>
                <a:srgbClr val="FFFFFF"/>
              </a:buClr>
              <a:buSzPts val="1400"/>
              <a:buNone/>
              <a:defRPr>
                <a:solidFill>
                  <a:srgbClr val="FFFFFF"/>
                </a:solidFill>
              </a:defRPr>
            </a:lvl9pPr>
          </a:lstStyle>
          <a:p/>
        </p:txBody>
      </p:sp>
      <p:sp>
        <p:nvSpPr>
          <p:cNvPr id="64" name="Google Shape;64;p10"/>
          <p:cNvSpPr txBox="1"/>
          <p:nvPr>
            <p:ph type="title"/>
          </p:nvPr>
        </p:nvSpPr>
        <p:spPr>
          <a:xfrm flipH="1">
            <a:off x="1636475" y="3302035"/>
            <a:ext cx="4047000" cy="550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24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5" name="Google Shape;65;p10"/>
          <p:cNvPicPr preferRelativeResize="0"/>
          <p:nvPr/>
        </p:nvPicPr>
        <p:blipFill rotWithShape="1">
          <a:blip r:embed="rId3">
            <a:alphaModFix/>
          </a:blip>
          <a:srcRect b="549" l="67453" r="0" t="-550"/>
          <a:stretch/>
        </p:blipFill>
        <p:spPr>
          <a:xfrm>
            <a:off x="5976000" y="-170937"/>
            <a:ext cx="3173500" cy="5485374"/>
          </a:xfrm>
          <a:prstGeom prst="rect">
            <a:avLst/>
          </a:prstGeom>
          <a:noFill/>
          <a:ln>
            <a:noFill/>
          </a:ln>
          <a:effectLst>
            <a:outerShdw blurRad="57150" rotWithShape="0" algn="bl" dir="10860000" dist="28575">
              <a:srgbClr val="000000">
                <a:alpha val="50000"/>
              </a:srgbClr>
            </a:outerShdw>
          </a:effectLst>
        </p:spPr>
      </p:pic>
      <p:pic>
        <p:nvPicPr>
          <p:cNvPr id="66" name="Google Shape;66;p10"/>
          <p:cNvPicPr preferRelativeResize="0"/>
          <p:nvPr/>
        </p:nvPicPr>
        <p:blipFill rotWithShape="1">
          <a:blip r:embed="rId3">
            <a:alphaModFix/>
          </a:blip>
          <a:srcRect b="0" l="0" r="61865" t="0"/>
          <a:stretch/>
        </p:blipFill>
        <p:spPr>
          <a:xfrm>
            <a:off x="-167900" y="-9791"/>
            <a:ext cx="3711105" cy="5474489"/>
          </a:xfrm>
          <a:prstGeom prst="rect">
            <a:avLst/>
          </a:prstGeom>
          <a:noFill/>
          <a:ln>
            <a:noFill/>
          </a:ln>
          <a:effectLst>
            <a:outerShdw blurRad="57150" rotWithShape="0" algn="bl" dist="19050">
              <a:srgbClr val="000000">
                <a:alpha val="50000"/>
              </a:srgbClr>
            </a:outerShdw>
          </a:effectLst>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Muli"/>
              <a:buNone/>
              <a:defRPr sz="2800">
                <a:solidFill>
                  <a:schemeClr val="lt2"/>
                </a:solidFill>
                <a:latin typeface="Muli"/>
                <a:ea typeface="Muli"/>
                <a:cs typeface="Muli"/>
                <a:sym typeface="Muli"/>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uli"/>
              <a:buChar char="●"/>
              <a:defRPr sz="1800">
                <a:solidFill>
                  <a:schemeClr val="dk2"/>
                </a:solidFill>
                <a:latin typeface="Muli"/>
                <a:ea typeface="Muli"/>
                <a:cs typeface="Muli"/>
                <a:sym typeface="Muli"/>
              </a:defRPr>
            </a:lvl1pPr>
            <a:lvl2pPr indent="-317500" lvl="1" marL="914400">
              <a:lnSpc>
                <a:spcPct val="115000"/>
              </a:lnSpc>
              <a:spcBef>
                <a:spcPts val="1600"/>
              </a:spcBef>
              <a:spcAft>
                <a:spcPts val="0"/>
              </a:spcAft>
              <a:buClr>
                <a:schemeClr val="dk2"/>
              </a:buClr>
              <a:buSzPts val="1400"/>
              <a:buFont typeface="Muli"/>
              <a:buChar char="○"/>
              <a:defRPr>
                <a:solidFill>
                  <a:schemeClr val="dk2"/>
                </a:solidFill>
                <a:latin typeface="Muli"/>
                <a:ea typeface="Muli"/>
                <a:cs typeface="Muli"/>
                <a:sym typeface="Muli"/>
              </a:defRPr>
            </a:lvl2pPr>
            <a:lvl3pPr indent="-317500" lvl="2" marL="1371600">
              <a:lnSpc>
                <a:spcPct val="115000"/>
              </a:lnSpc>
              <a:spcBef>
                <a:spcPts val="1600"/>
              </a:spcBef>
              <a:spcAft>
                <a:spcPts val="0"/>
              </a:spcAft>
              <a:buClr>
                <a:schemeClr val="dk2"/>
              </a:buClr>
              <a:buSzPts val="1400"/>
              <a:buFont typeface="Muli"/>
              <a:buChar char="■"/>
              <a:defRPr>
                <a:solidFill>
                  <a:schemeClr val="dk2"/>
                </a:solidFill>
                <a:latin typeface="Muli"/>
                <a:ea typeface="Muli"/>
                <a:cs typeface="Muli"/>
                <a:sym typeface="Muli"/>
              </a:defRPr>
            </a:lvl3pPr>
            <a:lvl4pPr indent="-317500" lvl="3" marL="1828800">
              <a:lnSpc>
                <a:spcPct val="115000"/>
              </a:lnSpc>
              <a:spcBef>
                <a:spcPts val="1600"/>
              </a:spcBef>
              <a:spcAft>
                <a:spcPts val="0"/>
              </a:spcAft>
              <a:buClr>
                <a:schemeClr val="dk2"/>
              </a:buClr>
              <a:buSzPts val="1400"/>
              <a:buFont typeface="Muli"/>
              <a:buChar char="●"/>
              <a:defRPr>
                <a:solidFill>
                  <a:schemeClr val="dk2"/>
                </a:solidFill>
                <a:latin typeface="Muli"/>
                <a:ea typeface="Muli"/>
                <a:cs typeface="Muli"/>
                <a:sym typeface="Muli"/>
              </a:defRPr>
            </a:lvl4pPr>
            <a:lvl5pPr indent="-317500" lvl="4" marL="2286000">
              <a:lnSpc>
                <a:spcPct val="115000"/>
              </a:lnSpc>
              <a:spcBef>
                <a:spcPts val="1600"/>
              </a:spcBef>
              <a:spcAft>
                <a:spcPts val="0"/>
              </a:spcAft>
              <a:buClr>
                <a:schemeClr val="dk2"/>
              </a:buClr>
              <a:buSzPts val="1400"/>
              <a:buFont typeface="Muli"/>
              <a:buChar char="○"/>
              <a:defRPr>
                <a:solidFill>
                  <a:schemeClr val="dk2"/>
                </a:solidFill>
                <a:latin typeface="Muli"/>
                <a:ea typeface="Muli"/>
                <a:cs typeface="Muli"/>
                <a:sym typeface="Muli"/>
              </a:defRPr>
            </a:lvl5pPr>
            <a:lvl6pPr indent="-317500" lvl="5" marL="2743200">
              <a:lnSpc>
                <a:spcPct val="115000"/>
              </a:lnSpc>
              <a:spcBef>
                <a:spcPts val="1600"/>
              </a:spcBef>
              <a:spcAft>
                <a:spcPts val="0"/>
              </a:spcAft>
              <a:buClr>
                <a:schemeClr val="dk2"/>
              </a:buClr>
              <a:buSzPts val="1400"/>
              <a:buFont typeface="Muli"/>
              <a:buChar char="■"/>
              <a:defRPr>
                <a:solidFill>
                  <a:schemeClr val="dk2"/>
                </a:solidFill>
                <a:latin typeface="Muli"/>
                <a:ea typeface="Muli"/>
                <a:cs typeface="Muli"/>
                <a:sym typeface="Muli"/>
              </a:defRPr>
            </a:lvl6pPr>
            <a:lvl7pPr indent="-317500" lvl="6" marL="3200400">
              <a:lnSpc>
                <a:spcPct val="115000"/>
              </a:lnSpc>
              <a:spcBef>
                <a:spcPts val="1600"/>
              </a:spcBef>
              <a:spcAft>
                <a:spcPts val="0"/>
              </a:spcAft>
              <a:buClr>
                <a:schemeClr val="dk2"/>
              </a:buClr>
              <a:buSzPts val="1400"/>
              <a:buFont typeface="Muli"/>
              <a:buChar char="●"/>
              <a:defRPr>
                <a:solidFill>
                  <a:schemeClr val="dk2"/>
                </a:solidFill>
                <a:latin typeface="Muli"/>
                <a:ea typeface="Muli"/>
                <a:cs typeface="Muli"/>
                <a:sym typeface="Muli"/>
              </a:defRPr>
            </a:lvl7pPr>
            <a:lvl8pPr indent="-317500" lvl="7" marL="3657600">
              <a:lnSpc>
                <a:spcPct val="115000"/>
              </a:lnSpc>
              <a:spcBef>
                <a:spcPts val="1600"/>
              </a:spcBef>
              <a:spcAft>
                <a:spcPts val="0"/>
              </a:spcAft>
              <a:buClr>
                <a:schemeClr val="dk2"/>
              </a:buClr>
              <a:buSzPts val="1400"/>
              <a:buFont typeface="Muli"/>
              <a:buChar char="○"/>
              <a:defRPr>
                <a:solidFill>
                  <a:schemeClr val="dk2"/>
                </a:solidFill>
                <a:latin typeface="Muli"/>
                <a:ea typeface="Muli"/>
                <a:cs typeface="Muli"/>
                <a:sym typeface="Muli"/>
              </a:defRPr>
            </a:lvl8pPr>
            <a:lvl9pPr indent="-317500" lvl="8" marL="4114800">
              <a:lnSpc>
                <a:spcPct val="115000"/>
              </a:lnSpc>
              <a:spcBef>
                <a:spcPts val="1600"/>
              </a:spcBef>
              <a:spcAft>
                <a:spcPts val="1600"/>
              </a:spcAft>
              <a:buClr>
                <a:schemeClr val="dk2"/>
              </a:buClr>
              <a:buSzPts val="1400"/>
              <a:buFont typeface="Muli"/>
              <a:buChar char="■"/>
              <a:defRPr>
                <a:solidFill>
                  <a:schemeClr val="dk2"/>
                </a:solidFill>
                <a:latin typeface="Muli"/>
                <a:ea typeface="Muli"/>
                <a:cs typeface="Muli"/>
                <a:sym typeface="Muli"/>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38.png"/><Relationship Id="rId5"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39.png"/><Relationship Id="rId5"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hyperlink" Target="http://www.youtube.com/watch?v=QVhqNNO0DNM" TargetMode="External"/><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31"/>
          <p:cNvSpPr txBox="1"/>
          <p:nvPr>
            <p:ph type="ctrTitle"/>
          </p:nvPr>
        </p:nvSpPr>
        <p:spPr>
          <a:xfrm>
            <a:off x="1762526" y="749925"/>
            <a:ext cx="5964000" cy="33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NotPetya Attack</a:t>
            </a:r>
            <a:endParaRPr/>
          </a:p>
          <a:p>
            <a:pPr indent="0" lvl="0" marL="0" rtl="0" algn="l">
              <a:spcBef>
                <a:spcPts val="0"/>
              </a:spcBef>
              <a:spcAft>
                <a:spcPts val="0"/>
              </a:spcAft>
              <a:buNone/>
            </a:pPr>
            <a:r>
              <a:rPr lang="es"/>
              <a:t>2017</a:t>
            </a:r>
            <a:endParaRPr/>
          </a:p>
        </p:txBody>
      </p:sp>
      <p:sp>
        <p:nvSpPr>
          <p:cNvPr id="241" name="Google Shape;241;p31"/>
          <p:cNvSpPr txBox="1"/>
          <p:nvPr>
            <p:ph idx="1" type="subTitle"/>
          </p:nvPr>
        </p:nvSpPr>
        <p:spPr>
          <a:xfrm>
            <a:off x="1784016" y="3810900"/>
            <a:ext cx="46779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Source Sans Pro"/>
                <a:ea typeface="Source Sans Pro"/>
                <a:cs typeface="Source Sans Pro"/>
                <a:sym typeface="Source Sans Pro"/>
              </a:rPr>
              <a:t>Team 3 : </a:t>
            </a:r>
            <a:endParaRPr sz="1400">
              <a:latin typeface="Source Sans Pro"/>
              <a:ea typeface="Source Sans Pro"/>
              <a:cs typeface="Source Sans Pro"/>
              <a:sym typeface="Source Sans Pro"/>
            </a:endParaRPr>
          </a:p>
          <a:p>
            <a:pPr indent="0" lvl="0" marL="0" rtl="0" algn="l">
              <a:spcBef>
                <a:spcPts val="0"/>
              </a:spcBef>
              <a:spcAft>
                <a:spcPts val="0"/>
              </a:spcAft>
              <a:buNone/>
            </a:pPr>
            <a:r>
              <a:rPr lang="es" sz="1400">
                <a:latin typeface="Source Sans Pro"/>
                <a:ea typeface="Source Sans Pro"/>
                <a:cs typeface="Source Sans Pro"/>
                <a:sym typeface="Source Sans Pro"/>
              </a:rPr>
              <a:t>Shreya, Fanxin, Angel, Linting, Yuxin</a:t>
            </a:r>
            <a:endParaRPr sz="1400">
              <a:latin typeface="Source Sans Pro"/>
              <a:ea typeface="Source Sans Pro"/>
              <a:cs typeface="Source Sans Pro"/>
              <a:sym typeface="Source Sans Pro"/>
            </a:endParaRPr>
          </a:p>
          <a:p>
            <a:pPr indent="0" lvl="0" marL="0" rtl="0" algn="l">
              <a:spcBef>
                <a:spcPts val="0"/>
              </a:spcBef>
              <a:spcAft>
                <a:spcPts val="0"/>
              </a:spcAft>
              <a:buNone/>
            </a:pPr>
            <a:r>
              <a:t/>
            </a:r>
            <a:endParaRPr/>
          </a:p>
        </p:txBody>
      </p:sp>
      <p:pic>
        <p:nvPicPr>
          <p:cNvPr id="242" name="Google Shape;242;p31"/>
          <p:cNvPicPr preferRelativeResize="0"/>
          <p:nvPr/>
        </p:nvPicPr>
        <p:blipFill>
          <a:blip r:embed="rId4">
            <a:alphaModFix/>
          </a:blip>
          <a:stretch>
            <a:fillRect/>
          </a:stretch>
        </p:blipFill>
        <p:spPr>
          <a:xfrm>
            <a:off x="3448225" y="467250"/>
            <a:ext cx="2004575" cy="1113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4" name="Shape 384"/>
        <p:cNvGrpSpPr/>
        <p:nvPr/>
      </p:nvGrpSpPr>
      <p:grpSpPr>
        <a:xfrm>
          <a:off x="0" y="0"/>
          <a:ext cx="0" cy="0"/>
          <a:chOff x="0" y="0"/>
          <a:chExt cx="0" cy="0"/>
        </a:xfrm>
      </p:grpSpPr>
      <p:sp>
        <p:nvSpPr>
          <p:cNvPr id="385" name="Google Shape;385;p40"/>
          <p:cNvSpPr txBox="1"/>
          <p:nvPr>
            <p:ph type="ctrTitle"/>
          </p:nvPr>
        </p:nvSpPr>
        <p:spPr>
          <a:xfrm>
            <a:off x="243462" y="398567"/>
            <a:ext cx="5546100" cy="72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dk2"/>
                </a:solidFill>
              </a:rPr>
              <a:t>Financial &amp; Economical</a:t>
            </a:r>
            <a:endParaRPr>
              <a:solidFill>
                <a:schemeClr val="dk2"/>
              </a:solidFill>
            </a:endParaRPr>
          </a:p>
        </p:txBody>
      </p:sp>
      <p:sp>
        <p:nvSpPr>
          <p:cNvPr id="386" name="Google Shape;386;p40"/>
          <p:cNvSpPr txBox="1"/>
          <p:nvPr/>
        </p:nvSpPr>
        <p:spPr>
          <a:xfrm>
            <a:off x="779550" y="1165000"/>
            <a:ext cx="5676000" cy="14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chemeClr val="dk1"/>
                </a:solidFill>
                <a:latin typeface="Muli"/>
                <a:ea typeface="Muli"/>
                <a:cs typeface="Muli"/>
                <a:sym typeface="Muli"/>
              </a:rPr>
              <a:t>Company’s losses: </a:t>
            </a:r>
            <a:br>
              <a:rPr lang="es" sz="1500">
                <a:solidFill>
                  <a:schemeClr val="dk1"/>
                </a:solidFill>
                <a:latin typeface="Muli"/>
                <a:ea typeface="Muli"/>
                <a:cs typeface="Muli"/>
                <a:sym typeface="Muli"/>
              </a:rPr>
            </a:br>
            <a:r>
              <a:rPr lang="es" sz="1500">
                <a:solidFill>
                  <a:schemeClr val="dk1"/>
                </a:solidFill>
                <a:latin typeface="Muli"/>
                <a:ea typeface="Muli"/>
                <a:cs typeface="Muli"/>
                <a:sym typeface="Muli"/>
              </a:rPr>
              <a:t>Businesses across sectors (banking, law, and manufacturing) experienced significant financial losses</a:t>
            </a:r>
            <a:endParaRPr sz="1500">
              <a:solidFill>
                <a:schemeClr val="dk1"/>
              </a:solidFill>
              <a:latin typeface="Muli"/>
              <a:ea typeface="Muli"/>
              <a:cs typeface="Muli"/>
              <a:sym typeface="Muli"/>
            </a:endParaRPr>
          </a:p>
          <a:p>
            <a:pPr indent="-323850" lvl="0" marL="457200" rtl="0" algn="l">
              <a:lnSpc>
                <a:spcPct val="115000"/>
              </a:lnSpc>
              <a:spcBef>
                <a:spcPts val="0"/>
              </a:spcBef>
              <a:spcAft>
                <a:spcPts val="0"/>
              </a:spcAft>
              <a:buClr>
                <a:schemeClr val="dk1"/>
              </a:buClr>
              <a:buSzPts val="1500"/>
              <a:buFont typeface="Muli"/>
              <a:buChar char="●"/>
            </a:pPr>
            <a:r>
              <a:rPr lang="es" sz="1500">
                <a:solidFill>
                  <a:schemeClr val="dk1"/>
                </a:solidFill>
                <a:latin typeface="Muli"/>
                <a:ea typeface="Muli"/>
                <a:cs typeface="Muli"/>
                <a:sym typeface="Muli"/>
              </a:rPr>
              <a:t>Merck reported losses of around $670 million</a:t>
            </a:r>
            <a:endParaRPr sz="1500">
              <a:solidFill>
                <a:schemeClr val="dk1"/>
              </a:solidFill>
              <a:latin typeface="Muli"/>
              <a:ea typeface="Muli"/>
              <a:cs typeface="Muli"/>
              <a:sym typeface="Muli"/>
            </a:endParaRPr>
          </a:p>
        </p:txBody>
      </p:sp>
      <p:sp>
        <p:nvSpPr>
          <p:cNvPr id="387" name="Google Shape;387;p40"/>
          <p:cNvSpPr txBox="1"/>
          <p:nvPr/>
        </p:nvSpPr>
        <p:spPr>
          <a:xfrm>
            <a:off x="1389150" y="2543475"/>
            <a:ext cx="5676000" cy="134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chemeClr val="dk1"/>
                </a:solidFill>
                <a:latin typeface="Muli"/>
                <a:ea typeface="Muli"/>
                <a:cs typeface="Muli"/>
                <a:sym typeface="Muli"/>
              </a:rPr>
              <a:t>Global Economic Slowdown:</a:t>
            </a:r>
            <a:endParaRPr b="1" sz="1500">
              <a:solidFill>
                <a:schemeClr val="dk1"/>
              </a:solidFill>
              <a:latin typeface="Muli"/>
              <a:ea typeface="Muli"/>
              <a:cs typeface="Muli"/>
              <a:sym typeface="Muli"/>
            </a:endParaRPr>
          </a:p>
          <a:p>
            <a:pPr indent="0" lvl="0" marL="0" rtl="0" algn="l">
              <a:lnSpc>
                <a:spcPct val="115000"/>
              </a:lnSpc>
              <a:spcBef>
                <a:spcPts val="0"/>
              </a:spcBef>
              <a:spcAft>
                <a:spcPts val="0"/>
              </a:spcAft>
              <a:buNone/>
            </a:pPr>
            <a:r>
              <a:rPr lang="es" sz="1500">
                <a:solidFill>
                  <a:schemeClr val="dk1"/>
                </a:solidFill>
                <a:latin typeface="Muli"/>
                <a:ea typeface="Muli"/>
                <a:cs typeface="Muli"/>
                <a:sym typeface="Muli"/>
              </a:rPr>
              <a:t>Disruptions in critical infrastructure and supply chains.</a:t>
            </a:r>
            <a:endParaRPr sz="1500">
              <a:solidFill>
                <a:schemeClr val="dk1"/>
              </a:solidFill>
              <a:latin typeface="Muli"/>
              <a:ea typeface="Muli"/>
              <a:cs typeface="Muli"/>
              <a:sym typeface="Muli"/>
            </a:endParaRPr>
          </a:p>
          <a:p>
            <a:pPr indent="-323850" lvl="0" marL="457200" rtl="0" algn="l">
              <a:lnSpc>
                <a:spcPct val="115000"/>
              </a:lnSpc>
              <a:spcBef>
                <a:spcPts val="0"/>
              </a:spcBef>
              <a:spcAft>
                <a:spcPts val="0"/>
              </a:spcAft>
              <a:buClr>
                <a:schemeClr val="dk1"/>
              </a:buClr>
              <a:buSzPts val="1500"/>
              <a:buFont typeface="Muli"/>
              <a:buChar char="●"/>
            </a:pPr>
            <a:r>
              <a:rPr lang="es" sz="1500">
                <a:solidFill>
                  <a:schemeClr val="dk1"/>
                </a:solidFill>
                <a:latin typeface="Muli"/>
                <a:ea typeface="Muli"/>
                <a:cs typeface="Muli"/>
                <a:sym typeface="Muli"/>
              </a:rPr>
              <a:t>Ukraine bank system; Maersk</a:t>
            </a:r>
            <a:endParaRPr sz="1500">
              <a:solidFill>
                <a:schemeClr val="dk1"/>
              </a:solidFill>
              <a:latin typeface="Muli"/>
              <a:ea typeface="Muli"/>
              <a:cs typeface="Muli"/>
              <a:sym typeface="Muli"/>
            </a:endParaRPr>
          </a:p>
          <a:p>
            <a:pPr indent="0" lvl="0" marL="0" rtl="0" algn="l">
              <a:lnSpc>
                <a:spcPct val="115000"/>
              </a:lnSpc>
              <a:spcBef>
                <a:spcPts val="0"/>
              </a:spcBef>
              <a:spcAft>
                <a:spcPts val="0"/>
              </a:spcAft>
              <a:buNone/>
            </a:pPr>
            <a:r>
              <a:t/>
            </a:r>
            <a:endParaRPr sz="1500">
              <a:solidFill>
                <a:schemeClr val="dk1"/>
              </a:solidFill>
              <a:latin typeface="Muli"/>
              <a:ea typeface="Muli"/>
              <a:cs typeface="Muli"/>
              <a:sym typeface="Muli"/>
            </a:endParaRPr>
          </a:p>
        </p:txBody>
      </p:sp>
      <p:pic>
        <p:nvPicPr>
          <p:cNvPr descr="MIT/CRE Welcomes Merck as New Industry Partner - MIT Center for Real Estate" id="388" name="Google Shape;388;p40"/>
          <p:cNvPicPr preferRelativeResize="0"/>
          <p:nvPr/>
        </p:nvPicPr>
        <p:blipFill>
          <a:blip r:embed="rId3">
            <a:alphaModFix/>
          </a:blip>
          <a:stretch>
            <a:fillRect/>
          </a:stretch>
        </p:blipFill>
        <p:spPr>
          <a:xfrm>
            <a:off x="6305175" y="1822875"/>
            <a:ext cx="2407851" cy="720600"/>
          </a:xfrm>
          <a:prstGeom prst="rect">
            <a:avLst/>
          </a:prstGeom>
          <a:noFill/>
          <a:ln>
            <a:noFill/>
          </a:ln>
        </p:spPr>
      </p:pic>
      <p:sp>
        <p:nvSpPr>
          <p:cNvPr id="389" name="Google Shape;389;p40"/>
          <p:cNvSpPr txBox="1"/>
          <p:nvPr/>
        </p:nvSpPr>
        <p:spPr>
          <a:xfrm>
            <a:off x="2208150" y="3574200"/>
            <a:ext cx="6341700" cy="134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chemeClr val="dk1"/>
                </a:solidFill>
                <a:latin typeface="Muli"/>
                <a:ea typeface="Muli"/>
                <a:cs typeface="Muli"/>
                <a:sym typeface="Muli"/>
              </a:rPr>
              <a:t>Cybersecurity Investment:</a:t>
            </a:r>
            <a:endParaRPr b="1" sz="1500">
              <a:solidFill>
                <a:schemeClr val="dk1"/>
              </a:solidFill>
              <a:latin typeface="Muli"/>
              <a:ea typeface="Muli"/>
              <a:cs typeface="Muli"/>
              <a:sym typeface="Muli"/>
            </a:endParaRPr>
          </a:p>
          <a:p>
            <a:pPr indent="0" lvl="0" marL="0" rtl="0" algn="l">
              <a:lnSpc>
                <a:spcPct val="115000"/>
              </a:lnSpc>
              <a:spcBef>
                <a:spcPts val="0"/>
              </a:spcBef>
              <a:spcAft>
                <a:spcPts val="0"/>
              </a:spcAft>
              <a:buNone/>
            </a:pPr>
            <a:r>
              <a:rPr lang="es" sz="1500">
                <a:solidFill>
                  <a:schemeClr val="dk1"/>
                </a:solidFill>
                <a:latin typeface="Muli"/>
                <a:ea typeface="Muli"/>
                <a:cs typeface="Muli"/>
                <a:sym typeface="Muli"/>
              </a:rPr>
              <a:t>Increased spending on security tools, training, and infrastructure upgrades.</a:t>
            </a:r>
            <a:endParaRPr sz="1500">
              <a:solidFill>
                <a:schemeClr val="dk1"/>
              </a:solidFill>
              <a:latin typeface="Muli"/>
              <a:ea typeface="Muli"/>
              <a:cs typeface="Muli"/>
              <a:sym typeface="Muli"/>
            </a:endParaRPr>
          </a:p>
          <a:p>
            <a:pPr indent="-323850" lvl="0" marL="457200" rtl="0" algn="l">
              <a:lnSpc>
                <a:spcPct val="115000"/>
              </a:lnSpc>
              <a:spcBef>
                <a:spcPts val="0"/>
              </a:spcBef>
              <a:spcAft>
                <a:spcPts val="0"/>
              </a:spcAft>
              <a:buClr>
                <a:schemeClr val="dk1"/>
              </a:buClr>
              <a:buSzPts val="1500"/>
              <a:buFont typeface="Muli"/>
              <a:buChar char="●"/>
            </a:pPr>
            <a:r>
              <a:rPr lang="es" sz="1500">
                <a:solidFill>
                  <a:schemeClr val="dk1"/>
                </a:solidFill>
                <a:latin typeface="Muli"/>
                <a:ea typeface="Muli"/>
                <a:cs typeface="Muli"/>
                <a:sym typeface="Muli"/>
              </a:rPr>
              <a:t>Financial institution and Government</a:t>
            </a:r>
            <a:endParaRPr sz="1500">
              <a:solidFill>
                <a:schemeClr val="dk1"/>
              </a:solidFill>
              <a:latin typeface="Muli"/>
              <a:ea typeface="Muli"/>
              <a:cs typeface="Muli"/>
              <a:sym typeface="Muli"/>
            </a:endParaRPr>
          </a:p>
          <a:p>
            <a:pPr indent="0" lvl="0" marL="0" rtl="0" algn="l">
              <a:lnSpc>
                <a:spcPct val="115000"/>
              </a:lnSpc>
              <a:spcBef>
                <a:spcPts val="0"/>
              </a:spcBef>
              <a:spcAft>
                <a:spcPts val="0"/>
              </a:spcAft>
              <a:buNone/>
            </a:pPr>
            <a:r>
              <a:t/>
            </a:r>
            <a:endParaRPr sz="1500">
              <a:solidFill>
                <a:schemeClr val="dk1"/>
              </a:solidFill>
              <a:latin typeface="Muli"/>
              <a:ea typeface="Muli"/>
              <a:cs typeface="Muli"/>
              <a:sym typeface="Mul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3" name="Shape 393"/>
        <p:cNvGrpSpPr/>
        <p:nvPr/>
      </p:nvGrpSpPr>
      <p:grpSpPr>
        <a:xfrm>
          <a:off x="0" y="0"/>
          <a:ext cx="0" cy="0"/>
          <a:chOff x="0" y="0"/>
          <a:chExt cx="0" cy="0"/>
        </a:xfrm>
      </p:grpSpPr>
      <p:sp>
        <p:nvSpPr>
          <p:cNvPr id="394" name="Google Shape;394;p41"/>
          <p:cNvSpPr txBox="1"/>
          <p:nvPr>
            <p:ph type="ctrTitle"/>
          </p:nvPr>
        </p:nvSpPr>
        <p:spPr>
          <a:xfrm>
            <a:off x="862137" y="455092"/>
            <a:ext cx="5546100" cy="72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dk2"/>
                </a:solidFill>
              </a:rPr>
              <a:t>Social</a:t>
            </a:r>
            <a:endParaRPr>
              <a:solidFill>
                <a:schemeClr val="dk2"/>
              </a:solidFill>
            </a:endParaRPr>
          </a:p>
        </p:txBody>
      </p:sp>
      <p:sp>
        <p:nvSpPr>
          <p:cNvPr id="395" name="Google Shape;395;p41"/>
          <p:cNvSpPr txBox="1"/>
          <p:nvPr/>
        </p:nvSpPr>
        <p:spPr>
          <a:xfrm>
            <a:off x="681975" y="1338338"/>
            <a:ext cx="5906400" cy="10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chemeClr val="dk1"/>
                </a:solidFill>
                <a:latin typeface="Muli"/>
                <a:ea typeface="Muli"/>
                <a:cs typeface="Muli"/>
                <a:sym typeface="Muli"/>
              </a:rPr>
              <a:t>Lost in Trust:</a:t>
            </a:r>
            <a:endParaRPr b="1" sz="1500">
              <a:solidFill>
                <a:schemeClr val="dk1"/>
              </a:solidFill>
              <a:latin typeface="Muli"/>
              <a:ea typeface="Muli"/>
              <a:cs typeface="Muli"/>
              <a:sym typeface="Muli"/>
            </a:endParaRPr>
          </a:p>
          <a:p>
            <a:pPr indent="0" lvl="0" marL="0" rtl="0" algn="l">
              <a:lnSpc>
                <a:spcPct val="115000"/>
              </a:lnSpc>
              <a:spcBef>
                <a:spcPts val="0"/>
              </a:spcBef>
              <a:spcAft>
                <a:spcPts val="0"/>
              </a:spcAft>
              <a:buNone/>
            </a:pPr>
            <a:r>
              <a:rPr lang="es" sz="1500">
                <a:solidFill>
                  <a:schemeClr val="dk1"/>
                </a:solidFill>
                <a:latin typeface="Muli"/>
                <a:ea typeface="Muli"/>
                <a:cs typeface="Muli"/>
                <a:sym typeface="Muli"/>
              </a:rPr>
              <a:t>Reduced reliance on digital services and Increased scrutiny of tech companies.</a:t>
            </a:r>
            <a:endParaRPr sz="1500">
              <a:solidFill>
                <a:schemeClr val="dk1"/>
              </a:solidFill>
              <a:latin typeface="Muli"/>
              <a:ea typeface="Muli"/>
              <a:cs typeface="Muli"/>
              <a:sym typeface="Muli"/>
            </a:endParaRPr>
          </a:p>
        </p:txBody>
      </p:sp>
      <p:sp>
        <p:nvSpPr>
          <p:cNvPr id="396" name="Google Shape;396;p41"/>
          <p:cNvSpPr txBox="1"/>
          <p:nvPr/>
        </p:nvSpPr>
        <p:spPr>
          <a:xfrm>
            <a:off x="2403150" y="3458975"/>
            <a:ext cx="6134700" cy="989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t/>
            </a:r>
            <a:endParaRPr>
              <a:solidFill>
                <a:schemeClr val="dk1"/>
              </a:solidFill>
              <a:latin typeface="Muli"/>
              <a:ea typeface="Muli"/>
              <a:cs typeface="Muli"/>
              <a:sym typeface="Muli"/>
            </a:endParaRPr>
          </a:p>
        </p:txBody>
      </p:sp>
      <p:sp>
        <p:nvSpPr>
          <p:cNvPr id="397" name="Google Shape;397;p41"/>
          <p:cNvSpPr txBox="1"/>
          <p:nvPr/>
        </p:nvSpPr>
        <p:spPr>
          <a:xfrm>
            <a:off x="1276800" y="2514075"/>
            <a:ext cx="5030100" cy="10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chemeClr val="dk1"/>
                </a:solidFill>
                <a:latin typeface="Muli"/>
                <a:ea typeface="Muli"/>
                <a:cs typeface="Muli"/>
                <a:sym typeface="Muli"/>
              </a:rPr>
              <a:t>Data Loss</a:t>
            </a:r>
            <a:r>
              <a:rPr b="1" lang="es" sz="1500">
                <a:solidFill>
                  <a:schemeClr val="dk1"/>
                </a:solidFill>
                <a:latin typeface="Muli"/>
                <a:ea typeface="Muli"/>
                <a:cs typeface="Muli"/>
                <a:sym typeface="Muli"/>
              </a:rPr>
              <a:t>:</a:t>
            </a:r>
            <a:endParaRPr b="1" sz="1500">
              <a:solidFill>
                <a:schemeClr val="dk1"/>
              </a:solidFill>
              <a:latin typeface="Muli"/>
              <a:ea typeface="Muli"/>
              <a:cs typeface="Muli"/>
              <a:sym typeface="Muli"/>
            </a:endParaRPr>
          </a:p>
          <a:p>
            <a:pPr indent="0" lvl="0" marL="0" rtl="0" algn="l">
              <a:lnSpc>
                <a:spcPct val="115000"/>
              </a:lnSpc>
              <a:spcBef>
                <a:spcPts val="0"/>
              </a:spcBef>
              <a:spcAft>
                <a:spcPts val="0"/>
              </a:spcAft>
              <a:buNone/>
            </a:pPr>
            <a:r>
              <a:rPr lang="es" sz="1500">
                <a:solidFill>
                  <a:schemeClr val="dk1"/>
                </a:solidFill>
                <a:latin typeface="Muli"/>
                <a:ea typeface="Muli"/>
                <a:cs typeface="Muli"/>
                <a:sym typeface="Muli"/>
              </a:rPr>
              <a:t>Sensitive  information loss like medical data. Increased risks of identity theft</a:t>
            </a:r>
            <a:endParaRPr sz="1500">
              <a:solidFill>
                <a:schemeClr val="dk1"/>
              </a:solidFill>
              <a:latin typeface="Muli"/>
              <a:ea typeface="Muli"/>
              <a:cs typeface="Muli"/>
              <a:sym typeface="Muli"/>
            </a:endParaRPr>
          </a:p>
        </p:txBody>
      </p:sp>
      <p:sp>
        <p:nvSpPr>
          <p:cNvPr id="398" name="Google Shape;398;p41"/>
          <p:cNvSpPr txBox="1"/>
          <p:nvPr/>
        </p:nvSpPr>
        <p:spPr>
          <a:xfrm>
            <a:off x="2080825" y="3689825"/>
            <a:ext cx="5906400" cy="10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chemeClr val="dk1"/>
                </a:solidFill>
                <a:latin typeface="Muli"/>
                <a:ea typeface="Muli"/>
                <a:cs typeface="Muli"/>
                <a:sym typeface="Muli"/>
              </a:rPr>
              <a:t>Disruptions to Daily Life:</a:t>
            </a:r>
            <a:endParaRPr b="1" sz="1500">
              <a:solidFill>
                <a:schemeClr val="dk1"/>
              </a:solidFill>
              <a:latin typeface="Muli"/>
              <a:ea typeface="Muli"/>
              <a:cs typeface="Muli"/>
              <a:sym typeface="Muli"/>
            </a:endParaRPr>
          </a:p>
          <a:p>
            <a:pPr indent="0" lvl="0" marL="0" rtl="0" algn="l">
              <a:lnSpc>
                <a:spcPct val="115000"/>
              </a:lnSpc>
              <a:spcBef>
                <a:spcPts val="0"/>
              </a:spcBef>
              <a:spcAft>
                <a:spcPts val="0"/>
              </a:spcAft>
              <a:buNone/>
            </a:pPr>
            <a:r>
              <a:rPr lang="es" sz="1500">
                <a:solidFill>
                  <a:schemeClr val="dk1"/>
                </a:solidFill>
                <a:latin typeface="Muli"/>
                <a:ea typeface="Muli"/>
                <a:cs typeface="Muli"/>
                <a:sym typeface="Muli"/>
              </a:rPr>
              <a:t>Healthcare, transportation, and panic among the public.</a:t>
            </a:r>
            <a:endParaRPr sz="1500">
              <a:solidFill>
                <a:schemeClr val="dk1"/>
              </a:solidFill>
              <a:latin typeface="Muli"/>
              <a:ea typeface="Muli"/>
              <a:cs typeface="Muli"/>
              <a:sym typeface="Muli"/>
            </a:endParaRPr>
          </a:p>
        </p:txBody>
      </p:sp>
      <p:pic>
        <p:nvPicPr>
          <p:cNvPr id="399" name="Google Shape;399;p41"/>
          <p:cNvPicPr preferRelativeResize="0"/>
          <p:nvPr/>
        </p:nvPicPr>
        <p:blipFill>
          <a:blip r:embed="rId3">
            <a:alphaModFix/>
          </a:blip>
          <a:stretch>
            <a:fillRect/>
          </a:stretch>
        </p:blipFill>
        <p:spPr>
          <a:xfrm>
            <a:off x="6481625" y="2002375"/>
            <a:ext cx="2250826" cy="17909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2"/>
          <p:cNvSpPr txBox="1"/>
          <p:nvPr>
            <p:ph type="ctrTitle"/>
          </p:nvPr>
        </p:nvSpPr>
        <p:spPr>
          <a:xfrm>
            <a:off x="1785654" y="757158"/>
            <a:ext cx="2178900" cy="72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Political</a:t>
            </a:r>
            <a:endParaRPr/>
          </a:p>
        </p:txBody>
      </p:sp>
      <p:sp>
        <p:nvSpPr>
          <p:cNvPr id="405" name="Google Shape;405;p42"/>
          <p:cNvSpPr txBox="1"/>
          <p:nvPr/>
        </p:nvSpPr>
        <p:spPr>
          <a:xfrm>
            <a:off x="1141625" y="1756875"/>
            <a:ext cx="6637200" cy="1363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Muli"/>
              <a:buChar char="-"/>
            </a:pPr>
            <a:r>
              <a:rPr b="1" lang="es" sz="2000">
                <a:solidFill>
                  <a:schemeClr val="lt1"/>
                </a:solidFill>
                <a:latin typeface="Muli"/>
                <a:ea typeface="Muli"/>
                <a:cs typeface="Muli"/>
                <a:sym typeface="Muli"/>
              </a:rPr>
              <a:t>Escalation of Geopolitical Tensions</a:t>
            </a:r>
            <a:endParaRPr b="1" sz="2000">
              <a:solidFill>
                <a:schemeClr val="lt1"/>
              </a:solidFill>
              <a:latin typeface="Muli"/>
              <a:ea typeface="Muli"/>
              <a:cs typeface="Muli"/>
              <a:sym typeface="Muli"/>
            </a:endParaRPr>
          </a:p>
          <a:p>
            <a:pPr indent="0" lvl="0" marL="457200" rtl="0" algn="l">
              <a:lnSpc>
                <a:spcPct val="115000"/>
              </a:lnSpc>
              <a:spcBef>
                <a:spcPts val="0"/>
              </a:spcBef>
              <a:spcAft>
                <a:spcPts val="0"/>
              </a:spcAft>
              <a:buNone/>
            </a:pPr>
            <a:r>
              <a:rPr lang="es">
                <a:solidFill>
                  <a:srgbClr val="EFEFEF"/>
                </a:solidFill>
                <a:latin typeface="Muli"/>
                <a:ea typeface="Muli"/>
                <a:cs typeface="Muli"/>
                <a:sym typeface="Muli"/>
              </a:rPr>
              <a:t>Exacerbated existing geopolitical tensions, particularly between Ukraine and Russia.</a:t>
            </a:r>
            <a:endParaRPr>
              <a:solidFill>
                <a:srgbClr val="EFEFEF"/>
              </a:solidFill>
              <a:latin typeface="Muli"/>
              <a:ea typeface="Muli"/>
              <a:cs typeface="Muli"/>
              <a:sym typeface="Muli"/>
            </a:endParaRPr>
          </a:p>
        </p:txBody>
      </p:sp>
      <p:sp>
        <p:nvSpPr>
          <p:cNvPr id="406" name="Google Shape;406;p4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07" name="Google Shape;407;p42"/>
          <p:cNvPicPr preferRelativeResize="0"/>
          <p:nvPr/>
        </p:nvPicPr>
        <p:blipFill>
          <a:blip r:embed="rId3">
            <a:alphaModFix/>
          </a:blip>
          <a:stretch>
            <a:fillRect/>
          </a:stretch>
        </p:blipFill>
        <p:spPr>
          <a:xfrm>
            <a:off x="2190200" y="3096125"/>
            <a:ext cx="1774350" cy="1182900"/>
          </a:xfrm>
          <a:prstGeom prst="rect">
            <a:avLst/>
          </a:prstGeom>
          <a:noFill/>
          <a:ln>
            <a:noFill/>
          </a:ln>
        </p:spPr>
      </p:pic>
      <p:pic>
        <p:nvPicPr>
          <p:cNvPr id="408" name="Google Shape;408;p42"/>
          <p:cNvPicPr preferRelativeResize="0"/>
          <p:nvPr/>
        </p:nvPicPr>
        <p:blipFill>
          <a:blip r:embed="rId4">
            <a:alphaModFix/>
          </a:blip>
          <a:stretch>
            <a:fillRect/>
          </a:stretch>
        </p:blipFill>
        <p:spPr>
          <a:xfrm>
            <a:off x="4740925" y="3108400"/>
            <a:ext cx="1740694" cy="1158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3"/>
          <p:cNvSpPr txBox="1"/>
          <p:nvPr>
            <p:ph type="ctrTitle"/>
          </p:nvPr>
        </p:nvSpPr>
        <p:spPr>
          <a:xfrm>
            <a:off x="1785654" y="757158"/>
            <a:ext cx="2178900" cy="72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Political</a:t>
            </a:r>
            <a:endParaRPr/>
          </a:p>
        </p:txBody>
      </p:sp>
      <p:sp>
        <p:nvSpPr>
          <p:cNvPr id="414" name="Google Shape;414;p43"/>
          <p:cNvSpPr txBox="1"/>
          <p:nvPr/>
        </p:nvSpPr>
        <p:spPr>
          <a:xfrm>
            <a:off x="1141625" y="1756875"/>
            <a:ext cx="6637200" cy="2762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Muli"/>
              <a:buChar char="-"/>
            </a:pPr>
            <a:r>
              <a:rPr b="1" lang="es" sz="2000">
                <a:solidFill>
                  <a:schemeClr val="lt1"/>
                </a:solidFill>
                <a:latin typeface="Muli"/>
                <a:ea typeface="Muli"/>
                <a:cs typeface="Muli"/>
                <a:sym typeface="Muli"/>
              </a:rPr>
              <a:t>Reevaluation of National Security</a:t>
            </a:r>
            <a:endParaRPr b="1" sz="2000">
              <a:solidFill>
                <a:schemeClr val="lt1"/>
              </a:solidFill>
              <a:latin typeface="Muli"/>
              <a:ea typeface="Muli"/>
              <a:cs typeface="Muli"/>
              <a:sym typeface="Muli"/>
            </a:endParaRPr>
          </a:p>
          <a:p>
            <a:pPr indent="0" lvl="0" marL="457200" rtl="0" algn="l">
              <a:lnSpc>
                <a:spcPct val="115000"/>
              </a:lnSpc>
              <a:spcBef>
                <a:spcPts val="0"/>
              </a:spcBef>
              <a:spcAft>
                <a:spcPts val="0"/>
              </a:spcAft>
              <a:buNone/>
            </a:pPr>
            <a:r>
              <a:rPr lang="es">
                <a:solidFill>
                  <a:srgbClr val="EFEFEF"/>
                </a:solidFill>
                <a:latin typeface="Muli"/>
                <a:ea typeface="Muli"/>
                <a:cs typeface="Muli"/>
                <a:sym typeface="Muli"/>
              </a:rPr>
              <a:t>There's been a shift towards integrating robust cybersecurity measures into defense and diplomatic frameworks to prevent future attacks and maintain international stability.</a:t>
            </a:r>
            <a:endParaRPr>
              <a:solidFill>
                <a:srgbClr val="EFEFEF"/>
              </a:solidFill>
              <a:latin typeface="Muli"/>
              <a:ea typeface="Muli"/>
              <a:cs typeface="Muli"/>
              <a:sym typeface="Muli"/>
            </a:endParaRPr>
          </a:p>
          <a:p>
            <a:pPr indent="0" lvl="0" marL="457200" rtl="0" algn="l">
              <a:lnSpc>
                <a:spcPct val="115000"/>
              </a:lnSpc>
              <a:spcBef>
                <a:spcPts val="0"/>
              </a:spcBef>
              <a:spcAft>
                <a:spcPts val="0"/>
              </a:spcAft>
              <a:buNone/>
            </a:pPr>
            <a:r>
              <a:t/>
            </a:r>
            <a:endParaRPr>
              <a:solidFill>
                <a:srgbClr val="EFEFEF"/>
              </a:solidFill>
              <a:latin typeface="Muli"/>
              <a:ea typeface="Muli"/>
              <a:cs typeface="Muli"/>
              <a:sym typeface="Muli"/>
            </a:endParaRPr>
          </a:p>
          <a:p>
            <a:pPr indent="-355600" lvl="0" marL="457200" rtl="0" algn="l">
              <a:lnSpc>
                <a:spcPct val="115000"/>
              </a:lnSpc>
              <a:spcBef>
                <a:spcPts val="0"/>
              </a:spcBef>
              <a:spcAft>
                <a:spcPts val="0"/>
              </a:spcAft>
              <a:buClr>
                <a:schemeClr val="lt1"/>
              </a:buClr>
              <a:buSzPts val="2000"/>
              <a:buFont typeface="Muli"/>
              <a:buChar char="-"/>
            </a:pPr>
            <a:r>
              <a:rPr b="1" lang="es" sz="2000">
                <a:solidFill>
                  <a:schemeClr val="lt1"/>
                </a:solidFill>
                <a:latin typeface="Muli"/>
                <a:ea typeface="Muli"/>
                <a:cs typeface="Muli"/>
                <a:sym typeface="Muli"/>
              </a:rPr>
              <a:t>Emphasis on Cyber Defense</a:t>
            </a:r>
            <a:endParaRPr b="1" sz="2000">
              <a:solidFill>
                <a:schemeClr val="lt1"/>
              </a:solidFill>
              <a:latin typeface="Muli"/>
              <a:ea typeface="Muli"/>
              <a:cs typeface="Muli"/>
              <a:sym typeface="Muli"/>
            </a:endParaRPr>
          </a:p>
          <a:p>
            <a:pPr indent="0" lvl="0" marL="457200" rtl="0" algn="l">
              <a:lnSpc>
                <a:spcPct val="115000"/>
              </a:lnSpc>
              <a:spcBef>
                <a:spcPts val="0"/>
              </a:spcBef>
              <a:spcAft>
                <a:spcPts val="0"/>
              </a:spcAft>
              <a:buNone/>
            </a:pPr>
            <a:r>
              <a:rPr lang="es">
                <a:solidFill>
                  <a:srgbClr val="EFEFEF"/>
                </a:solidFill>
                <a:latin typeface="Muli"/>
                <a:ea typeface="Muli"/>
                <a:cs typeface="Muli"/>
                <a:sym typeface="Muli"/>
              </a:rPr>
              <a:t>The incident catalyzed efforts to improve cyber defenses at the national level.</a:t>
            </a:r>
            <a:endParaRPr b="1">
              <a:solidFill>
                <a:srgbClr val="EFEFEF"/>
              </a:solidFill>
              <a:latin typeface="Muli"/>
              <a:ea typeface="Muli"/>
              <a:cs typeface="Muli"/>
              <a:sym typeface="Muli"/>
            </a:endParaRPr>
          </a:p>
        </p:txBody>
      </p:sp>
      <p:sp>
        <p:nvSpPr>
          <p:cNvPr id="415" name="Google Shape;415;p4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p44"/>
          <p:cNvSpPr txBox="1"/>
          <p:nvPr>
            <p:ph type="ctrTitle"/>
          </p:nvPr>
        </p:nvSpPr>
        <p:spPr>
          <a:xfrm>
            <a:off x="1792162" y="762817"/>
            <a:ext cx="5546100" cy="720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Technology</a:t>
            </a:r>
            <a:endParaRPr/>
          </a:p>
        </p:txBody>
      </p:sp>
      <p:sp>
        <p:nvSpPr>
          <p:cNvPr id="421" name="Google Shape;421;p44"/>
          <p:cNvSpPr txBox="1"/>
          <p:nvPr/>
        </p:nvSpPr>
        <p:spPr>
          <a:xfrm>
            <a:off x="681975" y="1687525"/>
            <a:ext cx="5906400" cy="1444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lt1"/>
              </a:buClr>
              <a:buSzPts val="2000"/>
              <a:buFont typeface="Muli"/>
              <a:buAutoNum type="arabicPeriod"/>
            </a:pPr>
            <a:r>
              <a:rPr b="1" lang="es" sz="2000">
                <a:solidFill>
                  <a:schemeClr val="lt1"/>
                </a:solidFill>
                <a:latin typeface="Muli"/>
                <a:ea typeface="Muli"/>
                <a:cs typeface="Muli"/>
                <a:sym typeface="Muli"/>
              </a:rPr>
              <a:t>System Paralysis</a:t>
            </a:r>
            <a:endParaRPr b="1" sz="2000">
              <a:solidFill>
                <a:schemeClr val="lt1"/>
              </a:solidFill>
              <a:latin typeface="Muli"/>
              <a:ea typeface="Muli"/>
              <a:cs typeface="Muli"/>
              <a:sym typeface="Muli"/>
            </a:endParaRPr>
          </a:p>
          <a:p>
            <a:pPr indent="0" lvl="0" marL="457200" rtl="0" algn="l">
              <a:lnSpc>
                <a:spcPct val="115000"/>
              </a:lnSpc>
              <a:spcBef>
                <a:spcPts val="0"/>
              </a:spcBef>
              <a:spcAft>
                <a:spcPts val="0"/>
              </a:spcAft>
              <a:buNone/>
            </a:pPr>
            <a:r>
              <a:rPr lang="es">
                <a:solidFill>
                  <a:srgbClr val="EFEFEF"/>
                </a:solidFill>
                <a:latin typeface="Muli"/>
                <a:ea typeface="Muli"/>
                <a:cs typeface="Muli"/>
                <a:sym typeface="Muli"/>
              </a:rPr>
              <a:t>Suffered severe damage, resulting in thousands of computers to become </a:t>
            </a:r>
            <a:r>
              <a:rPr lang="es">
                <a:solidFill>
                  <a:srgbClr val="EFEFEF"/>
                </a:solidFill>
                <a:latin typeface="Muli"/>
                <a:ea typeface="Muli"/>
                <a:cs typeface="Muli"/>
                <a:sym typeface="Muli"/>
              </a:rPr>
              <a:t>unusable</a:t>
            </a:r>
            <a:r>
              <a:rPr lang="es">
                <a:solidFill>
                  <a:srgbClr val="EFEFEF"/>
                </a:solidFill>
                <a:latin typeface="Muli"/>
                <a:ea typeface="Muli"/>
                <a:cs typeface="Muli"/>
                <a:sym typeface="Muli"/>
              </a:rPr>
              <a:t>, included Ukrainian government agencies, financial institutions, and multinational corporations.</a:t>
            </a:r>
            <a:endParaRPr sz="1000"/>
          </a:p>
        </p:txBody>
      </p:sp>
      <p:sp>
        <p:nvSpPr>
          <p:cNvPr id="422" name="Google Shape;422;p44"/>
          <p:cNvSpPr txBox="1"/>
          <p:nvPr/>
        </p:nvSpPr>
        <p:spPr>
          <a:xfrm>
            <a:off x="2357925" y="3336425"/>
            <a:ext cx="6134700" cy="1340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s" sz="2000">
                <a:solidFill>
                  <a:schemeClr val="lt1"/>
                </a:solidFill>
                <a:latin typeface="Muli"/>
                <a:ea typeface="Muli"/>
                <a:cs typeface="Muli"/>
                <a:sym typeface="Muli"/>
              </a:rPr>
              <a:t>2.   </a:t>
            </a:r>
            <a:r>
              <a:rPr b="1" lang="es" sz="2000">
                <a:solidFill>
                  <a:schemeClr val="lt1"/>
                </a:solidFill>
                <a:latin typeface="Muli"/>
                <a:ea typeface="Muli"/>
                <a:cs typeface="Muli"/>
                <a:sym typeface="Muli"/>
              </a:rPr>
              <a:t>Supply Chain Attack</a:t>
            </a:r>
            <a:endParaRPr b="1" sz="2000">
              <a:solidFill>
                <a:schemeClr val="lt1"/>
              </a:solidFill>
              <a:latin typeface="Muli"/>
              <a:ea typeface="Muli"/>
              <a:cs typeface="Muli"/>
              <a:sym typeface="Muli"/>
            </a:endParaRPr>
          </a:p>
          <a:p>
            <a:pPr indent="0" lvl="0" marL="0" rtl="0" algn="r">
              <a:lnSpc>
                <a:spcPct val="115000"/>
              </a:lnSpc>
              <a:spcBef>
                <a:spcPts val="0"/>
              </a:spcBef>
              <a:spcAft>
                <a:spcPts val="0"/>
              </a:spcAft>
              <a:buNone/>
            </a:pPr>
            <a:r>
              <a:rPr lang="es">
                <a:solidFill>
                  <a:srgbClr val="EFEFEF"/>
                </a:solidFill>
                <a:latin typeface="Muli"/>
                <a:ea typeface="Muli"/>
                <a:cs typeface="Muli"/>
                <a:sym typeface="Muli"/>
              </a:rPr>
              <a:t>Attackers leveraged the update mechanism of software companies to implant malicious code into software updates, thereby infecting a large number of users without their knowledge.</a:t>
            </a:r>
            <a:endParaRPr>
              <a:solidFill>
                <a:srgbClr val="EFEFEF"/>
              </a:solidFill>
              <a:latin typeface="Muli"/>
              <a:ea typeface="Muli"/>
              <a:cs typeface="Muli"/>
              <a:sym typeface="Muli"/>
            </a:endParaRPr>
          </a:p>
        </p:txBody>
      </p:sp>
      <p:pic>
        <p:nvPicPr>
          <p:cNvPr id="423" name="Google Shape;423;p44"/>
          <p:cNvPicPr preferRelativeResize="0"/>
          <p:nvPr/>
        </p:nvPicPr>
        <p:blipFill>
          <a:blip r:embed="rId4">
            <a:alphaModFix/>
          </a:blip>
          <a:stretch>
            <a:fillRect/>
          </a:stretch>
        </p:blipFill>
        <p:spPr>
          <a:xfrm>
            <a:off x="6481625" y="1739575"/>
            <a:ext cx="2011040" cy="1340700"/>
          </a:xfrm>
          <a:prstGeom prst="rect">
            <a:avLst/>
          </a:prstGeom>
          <a:noFill/>
          <a:ln>
            <a:noFill/>
          </a:ln>
        </p:spPr>
      </p:pic>
      <p:pic>
        <p:nvPicPr>
          <p:cNvPr id="424" name="Google Shape;424;p44"/>
          <p:cNvPicPr preferRelativeResize="0"/>
          <p:nvPr/>
        </p:nvPicPr>
        <p:blipFill rotWithShape="1">
          <a:blip r:embed="rId5">
            <a:alphaModFix/>
          </a:blip>
          <a:srcRect b="10705" l="9210" r="8110" t="9281"/>
          <a:stretch/>
        </p:blipFill>
        <p:spPr>
          <a:xfrm>
            <a:off x="427650" y="3408448"/>
            <a:ext cx="2011050" cy="12686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8" name="Shape 428"/>
        <p:cNvGrpSpPr/>
        <p:nvPr/>
      </p:nvGrpSpPr>
      <p:grpSpPr>
        <a:xfrm>
          <a:off x="0" y="0"/>
          <a:ext cx="0" cy="0"/>
          <a:chOff x="0" y="0"/>
          <a:chExt cx="0" cy="0"/>
        </a:xfrm>
      </p:grpSpPr>
      <p:sp>
        <p:nvSpPr>
          <p:cNvPr id="429" name="Google Shape;429;p45"/>
          <p:cNvSpPr txBox="1"/>
          <p:nvPr>
            <p:ph type="ctrTitle"/>
          </p:nvPr>
        </p:nvSpPr>
        <p:spPr>
          <a:xfrm>
            <a:off x="1792162" y="762817"/>
            <a:ext cx="5546100" cy="720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Technology</a:t>
            </a:r>
            <a:endParaRPr/>
          </a:p>
        </p:txBody>
      </p:sp>
      <p:sp>
        <p:nvSpPr>
          <p:cNvPr id="430" name="Google Shape;430;p45"/>
          <p:cNvSpPr txBox="1"/>
          <p:nvPr/>
        </p:nvSpPr>
        <p:spPr>
          <a:xfrm>
            <a:off x="2472075" y="1687525"/>
            <a:ext cx="5906400" cy="1444800"/>
          </a:xfrm>
          <a:prstGeom prst="rect">
            <a:avLst/>
          </a:prstGeom>
          <a:noFill/>
          <a:ln>
            <a:noFill/>
          </a:ln>
        </p:spPr>
        <p:txBody>
          <a:bodyPr anchorCtr="0" anchor="t" bIns="91425" lIns="91425" spcFirstLastPara="1" rIns="91425" wrap="square" tIns="91425">
            <a:noAutofit/>
          </a:bodyPr>
          <a:lstStyle/>
          <a:p>
            <a:pPr indent="0" lvl="0" marL="457200" rtl="0" algn="r">
              <a:lnSpc>
                <a:spcPct val="115000"/>
              </a:lnSpc>
              <a:spcBef>
                <a:spcPts val="0"/>
              </a:spcBef>
              <a:spcAft>
                <a:spcPts val="0"/>
              </a:spcAft>
              <a:buNone/>
            </a:pPr>
            <a:r>
              <a:rPr b="1" lang="es" sz="2000">
                <a:solidFill>
                  <a:schemeClr val="lt1"/>
                </a:solidFill>
                <a:latin typeface="Muli"/>
                <a:ea typeface="Muli"/>
                <a:cs typeface="Muli"/>
                <a:sym typeface="Muli"/>
              </a:rPr>
              <a:t>3.   Data Encryption</a:t>
            </a:r>
            <a:endParaRPr sz="1200">
              <a:solidFill>
                <a:srgbClr val="ECECEC"/>
              </a:solidFill>
              <a:highlight>
                <a:srgbClr val="212121"/>
              </a:highlight>
              <a:latin typeface="Roboto"/>
              <a:ea typeface="Roboto"/>
              <a:cs typeface="Roboto"/>
              <a:sym typeface="Roboto"/>
            </a:endParaRPr>
          </a:p>
          <a:p>
            <a:pPr indent="0" lvl="0" marL="457200" rtl="0" algn="r">
              <a:lnSpc>
                <a:spcPct val="115000"/>
              </a:lnSpc>
              <a:spcBef>
                <a:spcPts val="0"/>
              </a:spcBef>
              <a:spcAft>
                <a:spcPts val="0"/>
              </a:spcAft>
              <a:buNone/>
            </a:pPr>
            <a:r>
              <a:rPr lang="es">
                <a:solidFill>
                  <a:srgbClr val="F5F7FA"/>
                </a:solidFill>
                <a:latin typeface="Muli"/>
                <a:ea typeface="Muli"/>
                <a:cs typeface="Muli"/>
                <a:sym typeface="Muli"/>
              </a:rPr>
              <a:t>Critical files and data were encrypted, rendering victims unable to access or recover them. This resulted in severe business disruption and losses.</a:t>
            </a:r>
            <a:endParaRPr>
              <a:latin typeface="Muli"/>
              <a:ea typeface="Muli"/>
              <a:cs typeface="Muli"/>
              <a:sym typeface="Muli"/>
            </a:endParaRPr>
          </a:p>
        </p:txBody>
      </p:sp>
      <p:sp>
        <p:nvSpPr>
          <p:cNvPr id="431" name="Google Shape;431;p45"/>
          <p:cNvSpPr txBox="1"/>
          <p:nvPr/>
        </p:nvSpPr>
        <p:spPr>
          <a:xfrm>
            <a:off x="811575" y="3336425"/>
            <a:ext cx="5499300" cy="134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chemeClr val="lt1"/>
                </a:solidFill>
                <a:latin typeface="Muli"/>
                <a:ea typeface="Muli"/>
                <a:cs typeface="Muli"/>
                <a:sym typeface="Muli"/>
              </a:rPr>
              <a:t>4.   Recovery Costs</a:t>
            </a:r>
            <a:endParaRPr b="1" sz="2000">
              <a:solidFill>
                <a:schemeClr val="lt1"/>
              </a:solidFill>
              <a:latin typeface="Muli"/>
              <a:ea typeface="Muli"/>
              <a:cs typeface="Muli"/>
              <a:sym typeface="Muli"/>
            </a:endParaRPr>
          </a:p>
          <a:p>
            <a:pPr indent="0" lvl="0" marL="0" rtl="0" algn="l">
              <a:lnSpc>
                <a:spcPct val="115000"/>
              </a:lnSpc>
              <a:spcBef>
                <a:spcPts val="0"/>
              </a:spcBef>
              <a:spcAft>
                <a:spcPts val="0"/>
              </a:spcAft>
              <a:buNone/>
            </a:pPr>
            <a:r>
              <a:rPr lang="es">
                <a:solidFill>
                  <a:srgbClr val="EFEFEF"/>
                </a:solidFill>
                <a:latin typeface="Roboto"/>
                <a:ea typeface="Roboto"/>
                <a:cs typeface="Roboto"/>
                <a:sym typeface="Roboto"/>
              </a:rPr>
              <a:t>The cost of restoring infected systems was extremely high. Victims had to expend significant time and resources to repair damaged systems.</a:t>
            </a:r>
            <a:endParaRPr sz="1600">
              <a:solidFill>
                <a:srgbClr val="EFEFEF"/>
              </a:solidFill>
              <a:latin typeface="Muli"/>
              <a:ea typeface="Muli"/>
              <a:cs typeface="Muli"/>
              <a:sym typeface="Muli"/>
            </a:endParaRPr>
          </a:p>
        </p:txBody>
      </p:sp>
      <p:pic>
        <p:nvPicPr>
          <p:cNvPr id="432" name="Google Shape;432;p45"/>
          <p:cNvPicPr preferRelativeResize="0"/>
          <p:nvPr/>
        </p:nvPicPr>
        <p:blipFill>
          <a:blip r:embed="rId4">
            <a:alphaModFix/>
          </a:blip>
          <a:stretch>
            <a:fillRect/>
          </a:stretch>
        </p:blipFill>
        <p:spPr>
          <a:xfrm>
            <a:off x="811575" y="1790944"/>
            <a:ext cx="2011050" cy="1341380"/>
          </a:xfrm>
          <a:prstGeom prst="rect">
            <a:avLst/>
          </a:prstGeom>
          <a:noFill/>
          <a:ln>
            <a:noFill/>
          </a:ln>
        </p:spPr>
      </p:pic>
      <p:pic>
        <p:nvPicPr>
          <p:cNvPr id="433" name="Google Shape;433;p45"/>
          <p:cNvPicPr preferRelativeResize="0"/>
          <p:nvPr/>
        </p:nvPicPr>
        <p:blipFill rotWithShape="1">
          <a:blip r:embed="rId5">
            <a:alphaModFix/>
          </a:blip>
          <a:srcRect b="2189" l="2954" r="2945" t="2189"/>
          <a:stretch/>
        </p:blipFill>
        <p:spPr>
          <a:xfrm>
            <a:off x="6612424" y="3190974"/>
            <a:ext cx="1605624" cy="1631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6"/>
          <p:cNvSpPr txBox="1"/>
          <p:nvPr>
            <p:ph type="ctrTitle"/>
          </p:nvPr>
        </p:nvSpPr>
        <p:spPr>
          <a:xfrm>
            <a:off x="1785654" y="757158"/>
            <a:ext cx="2178900" cy="72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Legal</a:t>
            </a:r>
            <a:endParaRPr/>
          </a:p>
        </p:txBody>
      </p:sp>
      <p:sp>
        <p:nvSpPr>
          <p:cNvPr id="439" name="Google Shape;439;p46"/>
          <p:cNvSpPr txBox="1"/>
          <p:nvPr/>
        </p:nvSpPr>
        <p:spPr>
          <a:xfrm>
            <a:off x="1141625" y="1756875"/>
            <a:ext cx="6637200" cy="1363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ECECEC"/>
              </a:buClr>
              <a:buSzPts val="2000"/>
              <a:buFont typeface="Muli"/>
              <a:buChar char="-"/>
            </a:pPr>
            <a:r>
              <a:rPr b="1" lang="es" sz="2000">
                <a:solidFill>
                  <a:srgbClr val="ECECEC"/>
                </a:solidFill>
                <a:latin typeface="Muli"/>
                <a:ea typeface="Muli"/>
                <a:cs typeface="Muli"/>
                <a:sym typeface="Muli"/>
              </a:rPr>
              <a:t>Compliance Issues</a:t>
            </a:r>
            <a:endParaRPr b="1" sz="2000">
              <a:solidFill>
                <a:srgbClr val="ECECEC"/>
              </a:solidFill>
              <a:latin typeface="Muli"/>
              <a:ea typeface="Muli"/>
              <a:cs typeface="Muli"/>
              <a:sym typeface="Muli"/>
            </a:endParaRPr>
          </a:p>
          <a:p>
            <a:pPr indent="457200" lvl="0" marL="0" rtl="0" algn="l">
              <a:lnSpc>
                <a:spcPct val="115000"/>
              </a:lnSpc>
              <a:spcBef>
                <a:spcPts val="0"/>
              </a:spcBef>
              <a:spcAft>
                <a:spcPts val="0"/>
              </a:spcAft>
              <a:buNone/>
            </a:pPr>
            <a:r>
              <a:rPr lang="es">
                <a:solidFill>
                  <a:srgbClr val="ECECEC"/>
                </a:solidFill>
                <a:latin typeface="Muli"/>
                <a:ea typeface="Muli"/>
                <a:cs typeface="Muli"/>
                <a:sym typeface="Muli"/>
              </a:rPr>
              <a:t>Violated data protection laws and compliance requirements, like </a:t>
            </a:r>
            <a:r>
              <a:rPr b="1" lang="es">
                <a:solidFill>
                  <a:srgbClr val="ECECEC"/>
                </a:solidFill>
                <a:latin typeface="Muli"/>
                <a:ea typeface="Muli"/>
                <a:cs typeface="Muli"/>
                <a:sym typeface="Muli"/>
              </a:rPr>
              <a:t>GDPR</a:t>
            </a:r>
            <a:r>
              <a:rPr lang="es">
                <a:solidFill>
                  <a:srgbClr val="ECECEC"/>
                </a:solidFill>
                <a:latin typeface="Muli"/>
                <a:ea typeface="Muli"/>
                <a:cs typeface="Muli"/>
                <a:sym typeface="Muli"/>
              </a:rPr>
              <a:t>.</a:t>
            </a:r>
            <a:endParaRPr>
              <a:solidFill>
                <a:srgbClr val="ECECEC"/>
              </a:solidFill>
              <a:latin typeface="Muli"/>
              <a:ea typeface="Muli"/>
              <a:cs typeface="Muli"/>
              <a:sym typeface="Muli"/>
            </a:endParaRPr>
          </a:p>
        </p:txBody>
      </p:sp>
      <p:sp>
        <p:nvSpPr>
          <p:cNvPr id="440" name="Google Shape;440;p4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41" name="Google Shape;441;p46"/>
          <p:cNvSpPr/>
          <p:nvPr/>
        </p:nvSpPr>
        <p:spPr>
          <a:xfrm>
            <a:off x="5074150" y="2820250"/>
            <a:ext cx="3328800" cy="12483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solidFill>
                  <a:srgbClr val="ECECEC"/>
                </a:solidFill>
                <a:latin typeface="Roboto"/>
                <a:ea typeface="Roboto"/>
                <a:cs typeface="Roboto"/>
                <a:sym typeface="Roboto"/>
              </a:rPr>
              <a:t>The General Data Protection Regulation (GDPR) aims to protect the personal data privacy and data security of EU citizens and residents.</a:t>
            </a:r>
            <a:endParaRPr sz="1500">
              <a:latin typeface="Muli"/>
              <a:ea typeface="Muli"/>
              <a:cs typeface="Muli"/>
              <a:sym typeface="Mul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7"/>
          <p:cNvSpPr txBox="1"/>
          <p:nvPr>
            <p:ph type="ctrTitle"/>
          </p:nvPr>
        </p:nvSpPr>
        <p:spPr>
          <a:xfrm>
            <a:off x="1785654" y="757158"/>
            <a:ext cx="2178900" cy="72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Legal</a:t>
            </a:r>
            <a:endParaRPr/>
          </a:p>
        </p:txBody>
      </p:sp>
      <p:sp>
        <p:nvSpPr>
          <p:cNvPr id="447" name="Google Shape;447;p47"/>
          <p:cNvSpPr txBox="1"/>
          <p:nvPr/>
        </p:nvSpPr>
        <p:spPr>
          <a:xfrm>
            <a:off x="1372800" y="1753800"/>
            <a:ext cx="6637200" cy="2808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5F7FA"/>
              </a:buClr>
              <a:buSzPts val="2000"/>
              <a:buFont typeface="Muli"/>
              <a:buChar char="-"/>
            </a:pPr>
            <a:r>
              <a:rPr b="1" lang="es" sz="2000">
                <a:solidFill>
                  <a:srgbClr val="F5F7FA"/>
                </a:solidFill>
                <a:latin typeface="Muli"/>
                <a:ea typeface="Muli"/>
                <a:cs typeface="Muli"/>
                <a:sym typeface="Muli"/>
              </a:rPr>
              <a:t>Legal Litigation:</a:t>
            </a:r>
            <a:endParaRPr b="1" sz="2000">
              <a:solidFill>
                <a:srgbClr val="F5F7FA"/>
              </a:solidFill>
              <a:latin typeface="Muli"/>
              <a:ea typeface="Muli"/>
              <a:cs typeface="Muli"/>
              <a:sym typeface="Muli"/>
            </a:endParaRPr>
          </a:p>
          <a:p>
            <a:pPr indent="0" lvl="0" marL="457200" rtl="0" algn="l">
              <a:lnSpc>
                <a:spcPct val="115000"/>
              </a:lnSpc>
              <a:spcBef>
                <a:spcPts val="0"/>
              </a:spcBef>
              <a:spcAft>
                <a:spcPts val="0"/>
              </a:spcAft>
              <a:buNone/>
            </a:pPr>
            <a:r>
              <a:rPr lang="es">
                <a:solidFill>
                  <a:srgbClr val="F5F7FA"/>
                </a:solidFill>
                <a:latin typeface="Muli"/>
                <a:ea typeface="Muli"/>
                <a:cs typeface="Muli"/>
                <a:sym typeface="Muli"/>
              </a:rPr>
              <a:t>Affected organizations faced legal litigation from customers, partners, or regulatory bodies.  These lawsuits demanded accountability.</a:t>
            </a:r>
            <a:endParaRPr>
              <a:solidFill>
                <a:srgbClr val="F5F7FA"/>
              </a:solidFill>
              <a:latin typeface="Muli"/>
              <a:ea typeface="Muli"/>
              <a:cs typeface="Muli"/>
              <a:sym typeface="Muli"/>
            </a:endParaRPr>
          </a:p>
          <a:p>
            <a:pPr indent="0" lvl="0" marL="0" rtl="0" algn="l">
              <a:lnSpc>
                <a:spcPct val="115000"/>
              </a:lnSpc>
              <a:spcBef>
                <a:spcPts val="0"/>
              </a:spcBef>
              <a:spcAft>
                <a:spcPts val="0"/>
              </a:spcAft>
              <a:buNone/>
            </a:pPr>
            <a:r>
              <a:t/>
            </a:r>
            <a:endParaRPr>
              <a:solidFill>
                <a:srgbClr val="F5F7FA"/>
              </a:solidFill>
              <a:latin typeface="Muli"/>
              <a:ea typeface="Muli"/>
              <a:cs typeface="Muli"/>
              <a:sym typeface="Muli"/>
            </a:endParaRPr>
          </a:p>
          <a:p>
            <a:pPr indent="-355600" lvl="0" marL="457200" rtl="0" algn="l">
              <a:lnSpc>
                <a:spcPct val="115000"/>
              </a:lnSpc>
              <a:spcBef>
                <a:spcPts val="0"/>
              </a:spcBef>
              <a:spcAft>
                <a:spcPts val="0"/>
              </a:spcAft>
              <a:buClr>
                <a:srgbClr val="F5F7FA"/>
              </a:buClr>
              <a:buSzPts val="2000"/>
              <a:buFont typeface="Muli"/>
              <a:buChar char="-"/>
            </a:pPr>
            <a:r>
              <a:rPr b="1" lang="es" sz="2000">
                <a:solidFill>
                  <a:srgbClr val="F5F7FA"/>
                </a:solidFill>
                <a:latin typeface="Muli"/>
                <a:ea typeface="Muli"/>
                <a:cs typeface="Muli"/>
                <a:sym typeface="Muli"/>
              </a:rPr>
              <a:t>Regulatory Penalties:</a:t>
            </a:r>
            <a:endParaRPr b="1" sz="2000">
              <a:solidFill>
                <a:srgbClr val="F5F7FA"/>
              </a:solidFill>
              <a:latin typeface="Muli"/>
              <a:ea typeface="Muli"/>
              <a:cs typeface="Muli"/>
              <a:sym typeface="Muli"/>
            </a:endParaRPr>
          </a:p>
          <a:p>
            <a:pPr indent="0" lvl="0" marL="457200" rtl="0" algn="l">
              <a:lnSpc>
                <a:spcPct val="115000"/>
              </a:lnSpc>
              <a:spcBef>
                <a:spcPts val="0"/>
              </a:spcBef>
              <a:spcAft>
                <a:spcPts val="0"/>
              </a:spcAft>
              <a:buNone/>
            </a:pPr>
            <a:r>
              <a:rPr lang="es">
                <a:solidFill>
                  <a:srgbClr val="F5F7FA"/>
                </a:solidFill>
                <a:latin typeface="Muli"/>
                <a:ea typeface="Muli"/>
                <a:cs typeface="Muli"/>
                <a:sym typeface="Muli"/>
              </a:rPr>
              <a:t>Affected organizations faced penalties from regulatory authorities. These penalties includes fines, data security audits, and other restrictive measures, further exacerbating financial and reputational losses.</a:t>
            </a:r>
            <a:endParaRPr>
              <a:solidFill>
                <a:srgbClr val="ECECEC"/>
              </a:solidFill>
              <a:latin typeface="Muli"/>
              <a:ea typeface="Muli"/>
              <a:cs typeface="Muli"/>
              <a:sym typeface="Muli"/>
            </a:endParaRPr>
          </a:p>
        </p:txBody>
      </p:sp>
      <p:sp>
        <p:nvSpPr>
          <p:cNvPr id="448" name="Google Shape;448;p4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452" name="Shape 452"/>
        <p:cNvGrpSpPr/>
        <p:nvPr/>
      </p:nvGrpSpPr>
      <p:grpSpPr>
        <a:xfrm>
          <a:off x="0" y="0"/>
          <a:ext cx="0" cy="0"/>
          <a:chOff x="0" y="0"/>
          <a:chExt cx="0" cy="0"/>
        </a:xfrm>
      </p:grpSpPr>
      <p:sp>
        <p:nvSpPr>
          <p:cNvPr id="453" name="Google Shape;453;p48"/>
          <p:cNvSpPr txBox="1"/>
          <p:nvPr>
            <p:ph type="ctrTitle"/>
          </p:nvPr>
        </p:nvSpPr>
        <p:spPr>
          <a:xfrm>
            <a:off x="3301475" y="1929200"/>
            <a:ext cx="4041900" cy="82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4900"/>
              <a:t>Outcome</a:t>
            </a:r>
            <a:endParaRPr sz="4900"/>
          </a:p>
        </p:txBody>
      </p:sp>
      <p:sp>
        <p:nvSpPr>
          <p:cNvPr id="454" name="Google Shape;454;p48"/>
          <p:cNvSpPr txBox="1"/>
          <p:nvPr>
            <p:ph idx="2" type="title"/>
          </p:nvPr>
        </p:nvSpPr>
        <p:spPr>
          <a:xfrm>
            <a:off x="1587900" y="1521630"/>
            <a:ext cx="1834500" cy="176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9"/>
          <p:cNvSpPr txBox="1"/>
          <p:nvPr>
            <p:ph type="ctrTitle"/>
          </p:nvPr>
        </p:nvSpPr>
        <p:spPr>
          <a:xfrm>
            <a:off x="2202900" y="296450"/>
            <a:ext cx="6336300" cy="72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Who was negatively impacted？</a:t>
            </a:r>
            <a:endParaRPr/>
          </a:p>
        </p:txBody>
      </p:sp>
      <p:sp>
        <p:nvSpPr>
          <p:cNvPr id="460" name="Google Shape;460;p49"/>
          <p:cNvSpPr txBox="1"/>
          <p:nvPr>
            <p:ph idx="1" type="subTitle"/>
          </p:nvPr>
        </p:nvSpPr>
        <p:spPr>
          <a:xfrm>
            <a:off x="1679500" y="842025"/>
            <a:ext cx="7115700" cy="27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b="1" lang="es" sz="1600">
                <a:latin typeface="Muli"/>
                <a:ea typeface="Muli"/>
                <a:cs typeface="Muli"/>
                <a:sym typeface="Muli"/>
              </a:rPr>
              <a:t>Ukrainian Government</a:t>
            </a:r>
            <a:r>
              <a:rPr lang="es"/>
              <a:t>: </a:t>
            </a:r>
            <a:endParaRPr/>
          </a:p>
          <a:p>
            <a:pPr indent="-342900" lvl="0" marL="457200" rtl="0" algn="l">
              <a:spcBef>
                <a:spcPts val="0"/>
              </a:spcBef>
              <a:spcAft>
                <a:spcPts val="0"/>
              </a:spcAft>
              <a:buSzPts val="1800"/>
              <a:buChar char="-"/>
            </a:pPr>
            <a:r>
              <a:rPr lang="es"/>
              <a:t>government agencies, including the central bank and ministries, were directly targeted by the ransomware attacks.</a:t>
            </a:r>
            <a:endParaRPr>
              <a:solidFill>
                <a:schemeClr val="lt1"/>
              </a:solidFill>
            </a:endParaRPr>
          </a:p>
          <a:p>
            <a:pPr indent="0" lvl="0" marL="457200" rtl="0" algn="l">
              <a:spcBef>
                <a:spcPts val="0"/>
              </a:spcBef>
              <a:spcAft>
                <a:spcPts val="0"/>
              </a:spcAft>
              <a:buNone/>
            </a:pPr>
            <a:r>
              <a:t/>
            </a:r>
            <a:endParaRPr/>
          </a:p>
          <a:p>
            <a:pPr indent="-317500" lvl="0" marL="457200" rtl="0" algn="l">
              <a:spcBef>
                <a:spcPts val="0"/>
              </a:spcBef>
              <a:spcAft>
                <a:spcPts val="0"/>
              </a:spcAft>
              <a:buClr>
                <a:schemeClr val="lt1"/>
              </a:buClr>
              <a:buSzPts val="1400"/>
              <a:buChar char="●"/>
            </a:pPr>
            <a:r>
              <a:rPr b="1" lang="es" sz="1600">
                <a:latin typeface="Muli"/>
                <a:ea typeface="Muli"/>
                <a:cs typeface="Muli"/>
                <a:sym typeface="Muli"/>
              </a:rPr>
              <a:t>Businesses in Ukraine</a:t>
            </a:r>
            <a:r>
              <a:rPr lang="es"/>
              <a:t>: </a:t>
            </a:r>
            <a:endParaRPr/>
          </a:p>
          <a:p>
            <a:pPr indent="-342900" lvl="0" marL="457200" rtl="0" algn="l">
              <a:spcBef>
                <a:spcPts val="0"/>
              </a:spcBef>
              <a:spcAft>
                <a:spcPts val="0"/>
              </a:spcAft>
              <a:buSzPts val="1800"/>
              <a:buChar char="-"/>
            </a:pPr>
            <a:r>
              <a:rPr lang="es"/>
              <a:t>experienced disruptions to their operations,  particularly if they were unable to effectively recover from the cyber incidents.</a:t>
            </a:r>
            <a:endParaRPr>
              <a:solidFill>
                <a:schemeClr val="lt1"/>
              </a:solidFill>
            </a:endParaRPr>
          </a:p>
          <a:p>
            <a:pPr indent="0" lvl="0" marL="457200" rtl="0" algn="l">
              <a:spcBef>
                <a:spcPts val="0"/>
              </a:spcBef>
              <a:spcAft>
                <a:spcPts val="0"/>
              </a:spcAft>
              <a:buNone/>
            </a:pPr>
            <a:r>
              <a:t/>
            </a:r>
            <a:endParaRPr/>
          </a:p>
          <a:p>
            <a:pPr indent="-317500" lvl="0" marL="457200" rtl="0" algn="l">
              <a:spcBef>
                <a:spcPts val="0"/>
              </a:spcBef>
              <a:spcAft>
                <a:spcPts val="0"/>
              </a:spcAft>
              <a:buClr>
                <a:schemeClr val="lt1"/>
              </a:buClr>
              <a:buSzPts val="1400"/>
              <a:buChar char="●"/>
            </a:pPr>
            <a:r>
              <a:rPr b="1" lang="es" sz="1600">
                <a:latin typeface="Muli"/>
                <a:ea typeface="Muli"/>
                <a:cs typeface="Muli"/>
                <a:sym typeface="Muli"/>
              </a:rPr>
              <a:t>Multinational Companies </a:t>
            </a:r>
            <a:r>
              <a:rPr lang="es"/>
              <a:t>(i.e. Maersk, Merck ): </a:t>
            </a:r>
            <a:endParaRPr/>
          </a:p>
          <a:p>
            <a:pPr indent="-342900" lvl="0" marL="457200" rtl="0" algn="l">
              <a:spcBef>
                <a:spcPts val="0"/>
              </a:spcBef>
              <a:spcAft>
                <a:spcPts val="0"/>
              </a:spcAft>
              <a:buSzPts val="1800"/>
              <a:buChar char="-"/>
            </a:pPr>
            <a:r>
              <a:rPr lang="es"/>
              <a:t>this event disrupts multinational companies with operations ties within this country, highlights the interconnected nature of the global economy. </a:t>
            </a:r>
            <a:endParaRPr/>
          </a:p>
          <a:p>
            <a:pPr indent="0" lvl="0" marL="914400" rtl="0" algn="l">
              <a:spcBef>
                <a:spcPts val="0"/>
              </a:spcBef>
              <a:spcAft>
                <a:spcPts val="0"/>
              </a:spcAft>
              <a:buNone/>
            </a:pPr>
            <a:r>
              <a:t/>
            </a:r>
            <a:endParaRPr/>
          </a:p>
          <a:p>
            <a:pPr indent="-317500" lvl="0" marL="457200" rtl="0" algn="l">
              <a:spcBef>
                <a:spcPts val="0"/>
              </a:spcBef>
              <a:spcAft>
                <a:spcPts val="0"/>
              </a:spcAft>
              <a:buClr>
                <a:schemeClr val="lt1"/>
              </a:buClr>
              <a:buSzPts val="1400"/>
              <a:buChar char="●"/>
            </a:pPr>
            <a:r>
              <a:rPr b="1" lang="es" sz="1600">
                <a:latin typeface="Muli"/>
                <a:ea typeface="Muli"/>
                <a:cs typeface="Muli"/>
                <a:sym typeface="Muli"/>
              </a:rPr>
              <a:t>End Users</a:t>
            </a:r>
            <a:r>
              <a:rPr lang="es"/>
              <a:t>: </a:t>
            </a:r>
            <a:endParaRPr/>
          </a:p>
          <a:p>
            <a:pPr indent="-342900" lvl="0" marL="457200" rtl="0" algn="l">
              <a:spcBef>
                <a:spcPts val="0"/>
              </a:spcBef>
              <a:spcAft>
                <a:spcPts val="0"/>
              </a:spcAft>
              <a:buSzPts val="1800"/>
              <a:buChar char="-"/>
            </a:pPr>
            <a:r>
              <a:rPr lang="es"/>
              <a:t>the attack disrupted essential services such as banking, transportation, and communication systems, endangering consumers and end users.</a:t>
            </a:r>
            <a:endParaRPr>
              <a:solidFill>
                <a:schemeClr val="lt1"/>
              </a:solidFill>
            </a:endParaRPr>
          </a:p>
        </p:txBody>
      </p:sp>
      <p:pic>
        <p:nvPicPr>
          <p:cNvPr id="461" name="Google Shape;461;p49"/>
          <p:cNvPicPr preferRelativeResize="0"/>
          <p:nvPr/>
        </p:nvPicPr>
        <p:blipFill>
          <a:blip r:embed="rId3">
            <a:alphaModFix/>
          </a:blip>
          <a:stretch>
            <a:fillRect/>
          </a:stretch>
        </p:blipFill>
        <p:spPr>
          <a:xfrm>
            <a:off x="0" y="1084350"/>
            <a:ext cx="1370675" cy="913775"/>
          </a:xfrm>
          <a:prstGeom prst="rect">
            <a:avLst/>
          </a:prstGeom>
          <a:noFill/>
          <a:ln>
            <a:noFill/>
          </a:ln>
        </p:spPr>
      </p:pic>
      <p:pic>
        <p:nvPicPr>
          <p:cNvPr id="462" name="Google Shape;462;p49"/>
          <p:cNvPicPr preferRelativeResize="0"/>
          <p:nvPr/>
        </p:nvPicPr>
        <p:blipFill>
          <a:blip r:embed="rId4">
            <a:alphaModFix/>
          </a:blip>
          <a:stretch>
            <a:fillRect/>
          </a:stretch>
        </p:blipFill>
        <p:spPr>
          <a:xfrm>
            <a:off x="-78200" y="2919375"/>
            <a:ext cx="1527075" cy="842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sp>
        <p:nvSpPr>
          <p:cNvPr id="247" name="Google Shape;247;p32"/>
          <p:cNvSpPr txBox="1"/>
          <p:nvPr>
            <p:ph type="title"/>
          </p:nvPr>
        </p:nvSpPr>
        <p:spPr>
          <a:xfrm>
            <a:off x="1597500" y="801317"/>
            <a:ext cx="5963400" cy="126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248" name="Google Shape;248;p32"/>
          <p:cNvSpPr txBox="1"/>
          <p:nvPr>
            <p:ph idx="4294967295" type="title"/>
          </p:nvPr>
        </p:nvSpPr>
        <p:spPr>
          <a:xfrm flipH="1">
            <a:off x="1470029" y="1687022"/>
            <a:ext cx="11544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01</a:t>
            </a:r>
            <a:endParaRPr/>
          </a:p>
        </p:txBody>
      </p:sp>
      <p:sp>
        <p:nvSpPr>
          <p:cNvPr id="249" name="Google Shape;249;p32"/>
          <p:cNvSpPr txBox="1"/>
          <p:nvPr>
            <p:ph idx="4294967295" type="title"/>
          </p:nvPr>
        </p:nvSpPr>
        <p:spPr>
          <a:xfrm flipH="1">
            <a:off x="2766025" y="3108264"/>
            <a:ext cx="11544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04</a:t>
            </a:r>
            <a:endParaRPr/>
          </a:p>
        </p:txBody>
      </p:sp>
      <p:sp>
        <p:nvSpPr>
          <p:cNvPr id="250" name="Google Shape;250;p32"/>
          <p:cNvSpPr txBox="1"/>
          <p:nvPr>
            <p:ph idx="4294967295" type="title"/>
          </p:nvPr>
        </p:nvSpPr>
        <p:spPr>
          <a:xfrm flipH="1">
            <a:off x="5293500" y="3108247"/>
            <a:ext cx="11544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05</a:t>
            </a:r>
            <a:endParaRPr/>
          </a:p>
        </p:txBody>
      </p:sp>
      <p:sp>
        <p:nvSpPr>
          <p:cNvPr id="251" name="Google Shape;251;p32"/>
          <p:cNvSpPr txBox="1"/>
          <p:nvPr>
            <p:ph idx="4294967295" type="title"/>
          </p:nvPr>
        </p:nvSpPr>
        <p:spPr>
          <a:xfrm flipH="1">
            <a:off x="3998379" y="1687022"/>
            <a:ext cx="11544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02</a:t>
            </a:r>
            <a:endParaRPr/>
          </a:p>
        </p:txBody>
      </p:sp>
      <p:sp>
        <p:nvSpPr>
          <p:cNvPr id="252" name="Google Shape;252;p32"/>
          <p:cNvSpPr txBox="1"/>
          <p:nvPr>
            <p:ph idx="4294967295" type="title"/>
          </p:nvPr>
        </p:nvSpPr>
        <p:spPr>
          <a:xfrm flipH="1">
            <a:off x="6536775" y="1687022"/>
            <a:ext cx="11544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03</a:t>
            </a:r>
            <a:endParaRPr/>
          </a:p>
        </p:txBody>
      </p:sp>
      <p:sp>
        <p:nvSpPr>
          <p:cNvPr id="253" name="Google Shape;253;p32"/>
          <p:cNvSpPr txBox="1"/>
          <p:nvPr>
            <p:ph idx="4294967295" type="subTitle"/>
          </p:nvPr>
        </p:nvSpPr>
        <p:spPr>
          <a:xfrm>
            <a:off x="833978" y="2157700"/>
            <a:ext cx="2430600" cy="34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ABOUT THE EVENT</a:t>
            </a:r>
            <a:endParaRPr/>
          </a:p>
        </p:txBody>
      </p:sp>
      <p:sp>
        <p:nvSpPr>
          <p:cNvPr id="254" name="Google Shape;254;p32"/>
          <p:cNvSpPr txBox="1"/>
          <p:nvPr>
            <p:ph idx="4294967295" type="subTitle"/>
          </p:nvPr>
        </p:nvSpPr>
        <p:spPr>
          <a:xfrm>
            <a:off x="922379" y="2484085"/>
            <a:ext cx="2249700" cy="431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000"/>
              <a:t>A high-level overview of what led to the events</a:t>
            </a:r>
            <a:endParaRPr sz="1000"/>
          </a:p>
        </p:txBody>
      </p:sp>
      <p:sp>
        <p:nvSpPr>
          <p:cNvPr id="255" name="Google Shape;255;p32"/>
          <p:cNvSpPr txBox="1"/>
          <p:nvPr>
            <p:ph idx="4294967295" type="subTitle"/>
          </p:nvPr>
        </p:nvSpPr>
        <p:spPr>
          <a:xfrm>
            <a:off x="2134937" y="3579125"/>
            <a:ext cx="2430600" cy="34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s"/>
              <a:t>Outcome</a:t>
            </a:r>
            <a:endParaRPr/>
          </a:p>
        </p:txBody>
      </p:sp>
      <p:sp>
        <p:nvSpPr>
          <p:cNvPr id="256" name="Google Shape;256;p32"/>
          <p:cNvSpPr txBox="1"/>
          <p:nvPr>
            <p:ph idx="4294967295" type="subTitle"/>
          </p:nvPr>
        </p:nvSpPr>
        <p:spPr>
          <a:xfrm>
            <a:off x="2218375" y="3899670"/>
            <a:ext cx="2249700" cy="431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000"/>
              <a:t>What changed after the events? Who was negatively impacted by the event? </a:t>
            </a:r>
            <a:endParaRPr i="1" sz="11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257" name="Google Shape;257;p32"/>
          <p:cNvSpPr txBox="1"/>
          <p:nvPr>
            <p:ph idx="4294967295" type="subTitle"/>
          </p:nvPr>
        </p:nvSpPr>
        <p:spPr>
          <a:xfrm>
            <a:off x="3372867" y="2157700"/>
            <a:ext cx="2430600" cy="34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s"/>
              <a:t>What Happened</a:t>
            </a:r>
            <a:endParaRPr/>
          </a:p>
        </p:txBody>
      </p:sp>
      <p:sp>
        <p:nvSpPr>
          <p:cNvPr id="258" name="Google Shape;258;p32"/>
          <p:cNvSpPr txBox="1"/>
          <p:nvPr>
            <p:ph idx="4294967295" type="subTitle"/>
          </p:nvPr>
        </p:nvSpPr>
        <p:spPr>
          <a:xfrm>
            <a:off x="3450729" y="2484085"/>
            <a:ext cx="2249700" cy="431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000"/>
              <a:t>A timeline of the events that occurred should be clearly outlined</a:t>
            </a:r>
            <a:endParaRPr sz="1000"/>
          </a:p>
        </p:txBody>
      </p:sp>
      <p:sp>
        <p:nvSpPr>
          <p:cNvPr id="259" name="Google Shape;259;p32"/>
          <p:cNvSpPr txBox="1"/>
          <p:nvPr>
            <p:ph idx="4294967295" type="subTitle"/>
          </p:nvPr>
        </p:nvSpPr>
        <p:spPr>
          <a:xfrm>
            <a:off x="4660432" y="3579125"/>
            <a:ext cx="2430600" cy="34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Conclusión</a:t>
            </a:r>
            <a:endParaRPr/>
          </a:p>
        </p:txBody>
      </p:sp>
      <p:sp>
        <p:nvSpPr>
          <p:cNvPr id="260" name="Google Shape;260;p32"/>
          <p:cNvSpPr txBox="1"/>
          <p:nvPr>
            <p:ph idx="4294967295" type="subTitle"/>
          </p:nvPr>
        </p:nvSpPr>
        <p:spPr>
          <a:xfrm>
            <a:off x="4745850" y="3899670"/>
            <a:ext cx="2249700" cy="4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A summary of what we discussed </a:t>
            </a:r>
            <a:endParaRPr sz="1000"/>
          </a:p>
          <a:p>
            <a:pPr indent="0" lvl="0" marL="0" rtl="0" algn="l">
              <a:spcBef>
                <a:spcPts val="1600"/>
              </a:spcBef>
              <a:spcAft>
                <a:spcPts val="1600"/>
              </a:spcAft>
              <a:buNone/>
            </a:pPr>
            <a:r>
              <a:t/>
            </a:r>
            <a:endParaRPr sz="1000"/>
          </a:p>
        </p:txBody>
      </p:sp>
      <p:sp>
        <p:nvSpPr>
          <p:cNvPr id="261" name="Google Shape;261;p32"/>
          <p:cNvSpPr txBox="1"/>
          <p:nvPr>
            <p:ph idx="4294967295" type="subTitle"/>
          </p:nvPr>
        </p:nvSpPr>
        <p:spPr>
          <a:xfrm>
            <a:off x="5888176" y="2157700"/>
            <a:ext cx="2430600" cy="34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s"/>
              <a:t>Impact</a:t>
            </a:r>
            <a:endParaRPr/>
          </a:p>
        </p:txBody>
      </p:sp>
      <p:sp>
        <p:nvSpPr>
          <p:cNvPr id="262" name="Google Shape;262;p32"/>
          <p:cNvSpPr txBox="1"/>
          <p:nvPr>
            <p:ph idx="4294967295" type="subTitle"/>
          </p:nvPr>
        </p:nvSpPr>
        <p:spPr>
          <a:xfrm>
            <a:off x="5989125" y="2484085"/>
            <a:ext cx="2249700" cy="431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000"/>
              <a:t>Political, Financial &amp; Economical, Social, Technology , Legal </a:t>
            </a:r>
            <a:endParaRPr i="1" sz="11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0"/>
          <p:cNvSpPr txBox="1"/>
          <p:nvPr>
            <p:ph type="ctrTitle"/>
          </p:nvPr>
        </p:nvSpPr>
        <p:spPr>
          <a:xfrm>
            <a:off x="1893200" y="366383"/>
            <a:ext cx="5546100" cy="72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What Changed?</a:t>
            </a:r>
            <a:endParaRPr/>
          </a:p>
        </p:txBody>
      </p:sp>
      <p:sp>
        <p:nvSpPr>
          <p:cNvPr id="468" name="Google Shape;468;p50"/>
          <p:cNvSpPr txBox="1"/>
          <p:nvPr>
            <p:ph idx="1" type="subTitle"/>
          </p:nvPr>
        </p:nvSpPr>
        <p:spPr>
          <a:xfrm>
            <a:off x="1300900" y="2714076"/>
            <a:ext cx="3193500" cy="2550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Muli"/>
              <a:buChar char="●"/>
            </a:pPr>
            <a:r>
              <a:rPr lang="es" sz="1500"/>
              <a:t>S</a:t>
            </a:r>
            <a:r>
              <a:rPr lang="es" sz="1500"/>
              <a:t>erved as a wake-up call</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Clr>
                <a:schemeClr val="lt1"/>
              </a:buClr>
              <a:buSzPts val="1500"/>
              <a:buFont typeface="Muli"/>
              <a:buChar char="●"/>
            </a:pPr>
            <a:r>
              <a:rPr lang="es" sz="1500"/>
              <a:t>Importance of cybersecurity</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Clr>
                <a:schemeClr val="lt1"/>
              </a:buClr>
              <a:buSzPts val="1500"/>
              <a:buFont typeface="Muli"/>
              <a:buChar char="●"/>
            </a:pPr>
            <a:r>
              <a:rPr lang="es" sz="1500"/>
              <a:t>Prevent &amp; Respond: </a:t>
            </a:r>
            <a:endParaRPr sz="1500"/>
          </a:p>
          <a:p>
            <a:pPr indent="0" lvl="0" marL="914400" rtl="0" algn="l">
              <a:spcBef>
                <a:spcPts val="0"/>
              </a:spcBef>
              <a:spcAft>
                <a:spcPts val="0"/>
              </a:spcAft>
              <a:buNone/>
            </a:pPr>
            <a:r>
              <a:rPr lang="es" sz="1500"/>
              <a:t>defense mechanisms, software updates, cybersecurity training</a:t>
            </a:r>
            <a:endParaRPr sz="1500"/>
          </a:p>
        </p:txBody>
      </p:sp>
      <p:sp>
        <p:nvSpPr>
          <p:cNvPr id="469" name="Google Shape;469;p50"/>
          <p:cNvSpPr txBox="1"/>
          <p:nvPr>
            <p:ph idx="2" type="subTitle"/>
          </p:nvPr>
        </p:nvSpPr>
        <p:spPr>
          <a:xfrm>
            <a:off x="4886975" y="2714075"/>
            <a:ext cx="3189300" cy="2354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s" sz="1500"/>
              <a:t>S</a:t>
            </a:r>
            <a:r>
              <a:rPr lang="es" sz="1500"/>
              <a:t>ubstantial damage to critical infrastructure</a:t>
            </a:r>
            <a:endParaRPr sz="1500"/>
          </a:p>
          <a:p>
            <a:pPr indent="-323850" lvl="0" marL="457200" rtl="0" algn="l">
              <a:spcBef>
                <a:spcPts val="1600"/>
              </a:spcBef>
              <a:spcAft>
                <a:spcPts val="0"/>
              </a:spcAft>
              <a:buSzPts val="1500"/>
              <a:buChar char="●"/>
            </a:pPr>
            <a:r>
              <a:rPr lang="es" sz="1500"/>
              <a:t>Government agencies, Financial institutions, Transportation systems</a:t>
            </a:r>
            <a:endParaRPr sz="1500"/>
          </a:p>
          <a:p>
            <a:pPr indent="-336550" lvl="0" marL="457200" rtl="0" algn="l">
              <a:spcBef>
                <a:spcPts val="1600"/>
              </a:spcBef>
              <a:spcAft>
                <a:spcPts val="0"/>
              </a:spcAft>
              <a:buSzPts val="1700"/>
              <a:buChar char="●"/>
            </a:pPr>
            <a:r>
              <a:rPr lang="es" sz="1500"/>
              <a:t>Disrupts daily operations, caused financial losses, and eroded public trust</a:t>
            </a:r>
            <a:endParaRPr sz="1500"/>
          </a:p>
          <a:p>
            <a:pPr indent="0" lvl="0" marL="457200" rtl="0" algn="l">
              <a:spcBef>
                <a:spcPts val="0"/>
              </a:spcBef>
              <a:spcAft>
                <a:spcPts val="0"/>
              </a:spcAft>
              <a:buNone/>
            </a:pPr>
            <a:r>
              <a:t/>
            </a:r>
            <a:endParaRPr sz="1500"/>
          </a:p>
          <a:p>
            <a:pPr indent="0" lvl="0" marL="0" rtl="0" algn="l">
              <a:spcBef>
                <a:spcPts val="1600"/>
              </a:spcBef>
              <a:spcAft>
                <a:spcPts val="1600"/>
              </a:spcAft>
              <a:buNone/>
            </a:pPr>
            <a:r>
              <a:t/>
            </a:r>
            <a:endParaRPr sz="1500"/>
          </a:p>
        </p:txBody>
      </p:sp>
      <p:grpSp>
        <p:nvGrpSpPr>
          <p:cNvPr id="470" name="Google Shape;470;p50"/>
          <p:cNvGrpSpPr/>
          <p:nvPr/>
        </p:nvGrpSpPr>
        <p:grpSpPr>
          <a:xfrm>
            <a:off x="2570901" y="1260011"/>
            <a:ext cx="450997" cy="451045"/>
            <a:chOff x="1487200" y="4993750"/>
            <a:chExt cx="483125" cy="483125"/>
          </a:xfrm>
        </p:grpSpPr>
        <p:sp>
          <p:nvSpPr>
            <p:cNvPr id="471" name="Google Shape;471;p50"/>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 name="Google Shape;472;p50"/>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3" name="Google Shape;473;p50"/>
          <p:cNvSpPr txBox="1"/>
          <p:nvPr/>
        </p:nvSpPr>
        <p:spPr>
          <a:xfrm>
            <a:off x="1793500" y="1824675"/>
            <a:ext cx="2208300" cy="45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900">
                <a:solidFill>
                  <a:schemeClr val="lt1"/>
                </a:solidFill>
                <a:latin typeface="Muli"/>
                <a:ea typeface="Muli"/>
                <a:cs typeface="Muli"/>
                <a:sym typeface="Muli"/>
              </a:rPr>
              <a:t>Awareness of Cybersecurity</a:t>
            </a:r>
            <a:endParaRPr b="1" sz="1900">
              <a:solidFill>
                <a:schemeClr val="dk2"/>
              </a:solidFill>
              <a:latin typeface="Muli"/>
              <a:ea typeface="Muli"/>
              <a:cs typeface="Muli"/>
              <a:sym typeface="Muli"/>
            </a:endParaRPr>
          </a:p>
        </p:txBody>
      </p:sp>
      <p:grpSp>
        <p:nvGrpSpPr>
          <p:cNvPr id="474" name="Google Shape;474;p50"/>
          <p:cNvGrpSpPr/>
          <p:nvPr/>
        </p:nvGrpSpPr>
        <p:grpSpPr>
          <a:xfrm>
            <a:off x="6256126" y="1260011"/>
            <a:ext cx="450997" cy="451045"/>
            <a:chOff x="1487200" y="4993750"/>
            <a:chExt cx="483125" cy="483125"/>
          </a:xfrm>
        </p:grpSpPr>
        <p:sp>
          <p:nvSpPr>
            <p:cNvPr id="475" name="Google Shape;475;p50"/>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 name="Google Shape;476;p50"/>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7" name="Google Shape;477;p50"/>
          <p:cNvSpPr txBox="1"/>
          <p:nvPr/>
        </p:nvSpPr>
        <p:spPr>
          <a:xfrm>
            <a:off x="5377475" y="1824675"/>
            <a:ext cx="2208300" cy="45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900">
                <a:solidFill>
                  <a:schemeClr val="lt1"/>
                </a:solidFill>
                <a:latin typeface="Muli"/>
                <a:ea typeface="Muli"/>
                <a:cs typeface="Muli"/>
                <a:sym typeface="Muli"/>
              </a:rPr>
              <a:t>Infrastructure Damage</a:t>
            </a:r>
            <a:endParaRPr b="1" sz="1900">
              <a:solidFill>
                <a:schemeClr val="dk2"/>
              </a:solidFill>
              <a:latin typeface="Muli"/>
              <a:ea typeface="Muli"/>
              <a:cs typeface="Muli"/>
              <a:sym typeface="Muli"/>
            </a:endParaRPr>
          </a:p>
        </p:txBody>
      </p:sp>
      <p:pic>
        <p:nvPicPr>
          <p:cNvPr id="478" name="Google Shape;478;p50"/>
          <p:cNvPicPr preferRelativeResize="0"/>
          <p:nvPr/>
        </p:nvPicPr>
        <p:blipFill>
          <a:blip r:embed="rId3">
            <a:alphaModFix/>
          </a:blip>
          <a:stretch>
            <a:fillRect/>
          </a:stretch>
        </p:blipFill>
        <p:spPr>
          <a:xfrm>
            <a:off x="0" y="3687575"/>
            <a:ext cx="1455925" cy="1455925"/>
          </a:xfrm>
          <a:prstGeom prst="rect">
            <a:avLst/>
          </a:prstGeom>
          <a:noFill/>
          <a:ln>
            <a:noFill/>
          </a:ln>
        </p:spPr>
      </p:pic>
      <p:pic>
        <p:nvPicPr>
          <p:cNvPr id="479" name="Google Shape;479;p50"/>
          <p:cNvPicPr preferRelativeResize="0"/>
          <p:nvPr/>
        </p:nvPicPr>
        <p:blipFill>
          <a:blip r:embed="rId4">
            <a:alphaModFix/>
          </a:blip>
          <a:stretch>
            <a:fillRect/>
          </a:stretch>
        </p:blipFill>
        <p:spPr>
          <a:xfrm>
            <a:off x="7273100" y="-2"/>
            <a:ext cx="1870899" cy="14864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1"/>
          <p:cNvSpPr txBox="1"/>
          <p:nvPr>
            <p:ph idx="2" type="subTitle"/>
          </p:nvPr>
        </p:nvSpPr>
        <p:spPr>
          <a:xfrm flipH="1">
            <a:off x="5033826" y="2960049"/>
            <a:ext cx="2895600" cy="848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a:t>Organizations suffered </a:t>
            </a:r>
            <a:r>
              <a:rPr b="1" lang="es" sz="1500">
                <a:latin typeface="Muli"/>
                <a:ea typeface="Muli"/>
                <a:cs typeface="Muli"/>
                <a:sym typeface="Muli"/>
              </a:rPr>
              <a:t>reputational damage</a:t>
            </a:r>
            <a:r>
              <a:rPr lang="es"/>
              <a:t> and </a:t>
            </a:r>
            <a:r>
              <a:rPr b="1" lang="es" sz="1500">
                <a:latin typeface="Muli"/>
                <a:ea typeface="Muli"/>
                <a:cs typeface="Muli"/>
                <a:sym typeface="Muli"/>
              </a:rPr>
              <a:t>erosion of trust</a:t>
            </a:r>
            <a:r>
              <a:rPr lang="es" sz="1500"/>
              <a:t> </a:t>
            </a:r>
            <a:r>
              <a:rPr lang="es"/>
              <a:t>among their stakeholders, highlights the importance of cybersecurity as a business priority.</a:t>
            </a:r>
            <a:endParaRPr/>
          </a:p>
        </p:txBody>
      </p:sp>
      <p:sp>
        <p:nvSpPr>
          <p:cNvPr id="485" name="Google Shape;485;p51"/>
          <p:cNvSpPr txBox="1"/>
          <p:nvPr>
            <p:ph idx="3" type="subTitle"/>
          </p:nvPr>
        </p:nvSpPr>
        <p:spPr>
          <a:xfrm flipH="1">
            <a:off x="1308676" y="2960049"/>
            <a:ext cx="3144900" cy="19734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a:t>The attribution of this attack to </a:t>
            </a:r>
            <a:r>
              <a:rPr lang="es"/>
              <a:t>Russia</a:t>
            </a:r>
            <a:r>
              <a:rPr lang="es"/>
              <a:t> contributed to existing </a:t>
            </a:r>
            <a:r>
              <a:rPr b="1" lang="es" sz="1500">
                <a:latin typeface="Muli"/>
                <a:ea typeface="Muli"/>
                <a:cs typeface="Muli"/>
                <a:sym typeface="Muli"/>
              </a:rPr>
              <a:t>tensions</a:t>
            </a:r>
            <a:r>
              <a:rPr lang="es"/>
              <a:t> between Ukraine and Russia and </a:t>
            </a:r>
            <a:r>
              <a:rPr b="1" lang="es" sz="1500">
                <a:latin typeface="Muli"/>
                <a:ea typeface="Muli"/>
                <a:cs typeface="Muli"/>
                <a:sym typeface="Muli"/>
              </a:rPr>
              <a:t>strained</a:t>
            </a:r>
            <a:r>
              <a:rPr lang="es"/>
              <a:t> relations between Russia and Western countries.</a:t>
            </a:r>
            <a:endParaRPr/>
          </a:p>
          <a:p>
            <a:pPr indent="0" lvl="0" marL="0" rtl="0" algn="ctr">
              <a:lnSpc>
                <a:spcPct val="115000"/>
              </a:lnSpc>
              <a:spcBef>
                <a:spcPts val="0"/>
              </a:spcBef>
              <a:spcAft>
                <a:spcPts val="0"/>
              </a:spcAft>
              <a:buNone/>
            </a:pPr>
            <a:r>
              <a:t/>
            </a:r>
            <a:endParaRPr/>
          </a:p>
        </p:txBody>
      </p:sp>
      <p:sp>
        <p:nvSpPr>
          <p:cNvPr id="486" name="Google Shape;486;p51"/>
          <p:cNvSpPr txBox="1"/>
          <p:nvPr>
            <p:ph idx="4" type="subTitle"/>
          </p:nvPr>
        </p:nvSpPr>
        <p:spPr>
          <a:xfrm>
            <a:off x="1994982" y="1971684"/>
            <a:ext cx="1772400" cy="40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900"/>
              <a:t>Geopolitical Tensions</a:t>
            </a:r>
            <a:endParaRPr sz="1900"/>
          </a:p>
        </p:txBody>
      </p:sp>
      <p:sp>
        <p:nvSpPr>
          <p:cNvPr id="487" name="Google Shape;487;p51"/>
          <p:cNvSpPr txBox="1"/>
          <p:nvPr>
            <p:ph idx="5" type="subTitle"/>
          </p:nvPr>
        </p:nvSpPr>
        <p:spPr>
          <a:xfrm>
            <a:off x="5595419" y="1971684"/>
            <a:ext cx="1772400" cy="40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900"/>
              <a:t>Negative Reputation</a:t>
            </a:r>
            <a:endParaRPr sz="1900"/>
          </a:p>
        </p:txBody>
      </p:sp>
      <p:sp>
        <p:nvSpPr>
          <p:cNvPr id="488" name="Google Shape;488;p51"/>
          <p:cNvSpPr/>
          <p:nvPr/>
        </p:nvSpPr>
        <p:spPr>
          <a:xfrm>
            <a:off x="6268937" y="1208250"/>
            <a:ext cx="425387" cy="552090"/>
          </a:xfrm>
          <a:custGeom>
            <a:rect b="b" l="l" r="r" t="t"/>
            <a:pathLst>
              <a:path extrusionOk="0" h="11817" w="9106">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1"/>
          <p:cNvSpPr txBox="1"/>
          <p:nvPr>
            <p:ph type="ctrTitle"/>
          </p:nvPr>
        </p:nvSpPr>
        <p:spPr>
          <a:xfrm>
            <a:off x="1029775" y="276333"/>
            <a:ext cx="5546100" cy="720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What Changed?</a:t>
            </a:r>
            <a:endParaRPr/>
          </a:p>
        </p:txBody>
      </p:sp>
      <p:grpSp>
        <p:nvGrpSpPr>
          <p:cNvPr id="490" name="Google Shape;490;p51"/>
          <p:cNvGrpSpPr/>
          <p:nvPr/>
        </p:nvGrpSpPr>
        <p:grpSpPr>
          <a:xfrm>
            <a:off x="2616131" y="1260000"/>
            <a:ext cx="532472" cy="552115"/>
            <a:chOff x="-24328675" y="1971025"/>
            <a:chExt cx="282000" cy="295375"/>
          </a:xfrm>
        </p:grpSpPr>
        <p:sp>
          <p:nvSpPr>
            <p:cNvPr id="491" name="Google Shape;491;p51"/>
            <p:cNvSpPr/>
            <p:nvPr/>
          </p:nvSpPr>
          <p:spPr>
            <a:xfrm>
              <a:off x="-24217625" y="2092325"/>
              <a:ext cx="52025" cy="51200"/>
            </a:xfrm>
            <a:custGeom>
              <a:rect b="b" l="l" r="r" t="t"/>
              <a:pathLst>
                <a:path extrusionOk="0" h="2048" w="2081">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1"/>
            <p:cNvSpPr/>
            <p:nvPr/>
          </p:nvSpPr>
          <p:spPr>
            <a:xfrm>
              <a:off x="-24328675" y="1971025"/>
              <a:ext cx="282000" cy="295375"/>
            </a:xfrm>
            <a:custGeom>
              <a:rect b="b" l="l" r="r" t="t"/>
              <a:pathLst>
                <a:path extrusionOk="0" h="11815" w="1128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3" name="Google Shape;493;p51"/>
          <p:cNvPicPr preferRelativeResize="0"/>
          <p:nvPr/>
        </p:nvPicPr>
        <p:blipFill>
          <a:blip r:embed="rId3">
            <a:alphaModFix/>
          </a:blip>
          <a:stretch>
            <a:fillRect/>
          </a:stretch>
        </p:blipFill>
        <p:spPr>
          <a:xfrm>
            <a:off x="-267700" y="0"/>
            <a:ext cx="2242500" cy="1260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2"/>
          <p:cNvSpPr txBox="1"/>
          <p:nvPr>
            <p:ph type="ctrTitle"/>
          </p:nvPr>
        </p:nvSpPr>
        <p:spPr>
          <a:xfrm>
            <a:off x="3476245" y="1548195"/>
            <a:ext cx="3867300" cy="82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CONCLUSIÓN</a:t>
            </a:r>
            <a:endParaRPr/>
          </a:p>
        </p:txBody>
      </p:sp>
      <p:sp>
        <p:nvSpPr>
          <p:cNvPr id="499" name="Google Shape;499;p52"/>
          <p:cNvSpPr txBox="1"/>
          <p:nvPr/>
        </p:nvSpPr>
        <p:spPr>
          <a:xfrm>
            <a:off x="674750" y="2312875"/>
            <a:ext cx="6591600" cy="2380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lt1"/>
              </a:buClr>
              <a:buSzPts val="1400"/>
              <a:buFont typeface="Muli"/>
              <a:buChar char="❏"/>
            </a:pPr>
            <a:r>
              <a:rPr lang="es">
                <a:solidFill>
                  <a:schemeClr val="lt1"/>
                </a:solidFill>
                <a:latin typeface="Muli"/>
                <a:ea typeface="Muli"/>
                <a:cs typeface="Muli"/>
                <a:sym typeface="Muli"/>
              </a:rPr>
              <a:t>Unprecedented Impact</a:t>
            </a:r>
            <a:endParaRPr>
              <a:solidFill>
                <a:schemeClr val="lt1"/>
              </a:solidFill>
              <a:latin typeface="Muli"/>
              <a:ea typeface="Muli"/>
              <a:cs typeface="Muli"/>
              <a:sym typeface="Muli"/>
            </a:endParaRPr>
          </a:p>
          <a:p>
            <a:pPr indent="-317500" lvl="0" marL="457200" rtl="0" algn="l">
              <a:lnSpc>
                <a:spcPct val="150000"/>
              </a:lnSpc>
              <a:spcBef>
                <a:spcPts val="0"/>
              </a:spcBef>
              <a:spcAft>
                <a:spcPts val="0"/>
              </a:spcAft>
              <a:buClr>
                <a:schemeClr val="lt1"/>
              </a:buClr>
              <a:buSzPts val="1400"/>
              <a:buFont typeface="Muli"/>
              <a:buChar char="❏"/>
            </a:pPr>
            <a:r>
              <a:rPr lang="es">
                <a:solidFill>
                  <a:schemeClr val="lt1"/>
                </a:solidFill>
                <a:latin typeface="Muli"/>
                <a:ea typeface="Muli"/>
                <a:cs typeface="Muli"/>
                <a:sym typeface="Muli"/>
              </a:rPr>
              <a:t>Cyber Vulnerability Exposed</a:t>
            </a:r>
            <a:endParaRPr>
              <a:solidFill>
                <a:schemeClr val="lt1"/>
              </a:solidFill>
              <a:latin typeface="Muli"/>
              <a:ea typeface="Muli"/>
              <a:cs typeface="Muli"/>
              <a:sym typeface="Muli"/>
            </a:endParaRPr>
          </a:p>
          <a:p>
            <a:pPr indent="-317500" lvl="0" marL="457200" rtl="0" algn="l">
              <a:lnSpc>
                <a:spcPct val="150000"/>
              </a:lnSpc>
              <a:spcBef>
                <a:spcPts val="0"/>
              </a:spcBef>
              <a:spcAft>
                <a:spcPts val="0"/>
              </a:spcAft>
              <a:buClr>
                <a:schemeClr val="lt1"/>
              </a:buClr>
              <a:buSzPts val="1400"/>
              <a:buFont typeface="Muli"/>
              <a:buChar char="❏"/>
            </a:pPr>
            <a:r>
              <a:rPr lang="es">
                <a:solidFill>
                  <a:schemeClr val="lt1"/>
                </a:solidFill>
                <a:latin typeface="Muli"/>
                <a:ea typeface="Muli"/>
                <a:cs typeface="Muli"/>
                <a:sym typeface="Muli"/>
              </a:rPr>
              <a:t>Cybersecurity as a Priority</a:t>
            </a:r>
            <a:endParaRPr>
              <a:solidFill>
                <a:schemeClr val="lt1"/>
              </a:solidFill>
              <a:latin typeface="Muli"/>
              <a:ea typeface="Muli"/>
              <a:cs typeface="Muli"/>
              <a:sym typeface="Muli"/>
            </a:endParaRPr>
          </a:p>
          <a:p>
            <a:pPr indent="-317500" lvl="0" marL="457200" rtl="0" algn="l">
              <a:lnSpc>
                <a:spcPct val="150000"/>
              </a:lnSpc>
              <a:spcBef>
                <a:spcPts val="0"/>
              </a:spcBef>
              <a:spcAft>
                <a:spcPts val="0"/>
              </a:spcAft>
              <a:buClr>
                <a:schemeClr val="lt1"/>
              </a:buClr>
              <a:buSzPts val="1400"/>
              <a:buFont typeface="Muli"/>
              <a:buChar char="❏"/>
            </a:pPr>
            <a:r>
              <a:rPr lang="es">
                <a:solidFill>
                  <a:schemeClr val="lt1"/>
                </a:solidFill>
                <a:latin typeface="Muli"/>
                <a:ea typeface="Muli"/>
                <a:cs typeface="Muli"/>
                <a:sym typeface="Muli"/>
              </a:rPr>
              <a:t>Global Response Triggered</a:t>
            </a:r>
            <a:endParaRPr>
              <a:solidFill>
                <a:schemeClr val="lt1"/>
              </a:solidFill>
              <a:latin typeface="Muli"/>
              <a:ea typeface="Muli"/>
              <a:cs typeface="Muli"/>
              <a:sym typeface="Muli"/>
            </a:endParaRPr>
          </a:p>
          <a:p>
            <a:pPr indent="-317500" lvl="0" marL="457200" rtl="0" algn="l">
              <a:lnSpc>
                <a:spcPct val="150000"/>
              </a:lnSpc>
              <a:spcBef>
                <a:spcPts val="0"/>
              </a:spcBef>
              <a:spcAft>
                <a:spcPts val="0"/>
              </a:spcAft>
              <a:buClr>
                <a:schemeClr val="lt1"/>
              </a:buClr>
              <a:buSzPts val="1400"/>
              <a:buFont typeface="Muli"/>
              <a:buChar char="❏"/>
            </a:pPr>
            <a:r>
              <a:rPr lang="es">
                <a:solidFill>
                  <a:schemeClr val="lt1"/>
                </a:solidFill>
                <a:latin typeface="Muli"/>
                <a:ea typeface="Muli"/>
                <a:cs typeface="Muli"/>
                <a:sym typeface="Muli"/>
              </a:rPr>
              <a:t>Wake-Up Call</a:t>
            </a:r>
            <a:endParaRPr>
              <a:solidFill>
                <a:schemeClr val="lt1"/>
              </a:solidFill>
              <a:latin typeface="Muli"/>
              <a:ea typeface="Muli"/>
              <a:cs typeface="Muli"/>
              <a:sym typeface="Muli"/>
            </a:endParaRPr>
          </a:p>
          <a:p>
            <a:pPr indent="-317500" lvl="0" marL="457200" rtl="0" algn="l">
              <a:lnSpc>
                <a:spcPct val="150000"/>
              </a:lnSpc>
              <a:spcBef>
                <a:spcPts val="0"/>
              </a:spcBef>
              <a:spcAft>
                <a:spcPts val="0"/>
              </a:spcAft>
              <a:buClr>
                <a:schemeClr val="lt1"/>
              </a:buClr>
              <a:buSzPts val="1400"/>
              <a:buFont typeface="Muli"/>
              <a:buChar char="❏"/>
            </a:pPr>
            <a:r>
              <a:rPr lang="es">
                <a:solidFill>
                  <a:schemeClr val="lt1"/>
                </a:solidFill>
                <a:latin typeface="Muli"/>
                <a:ea typeface="Muli"/>
                <a:cs typeface="Muli"/>
                <a:sym typeface="Muli"/>
              </a:rPr>
              <a:t>Strengthened International Cooperation</a:t>
            </a:r>
            <a:endParaRPr>
              <a:solidFill>
                <a:schemeClr val="lt1"/>
              </a:solidFill>
              <a:latin typeface="Muli"/>
              <a:ea typeface="Muli"/>
              <a:cs typeface="Muli"/>
              <a:sym typeface="Muli"/>
            </a:endParaRPr>
          </a:p>
        </p:txBody>
      </p:sp>
      <p:pic>
        <p:nvPicPr>
          <p:cNvPr id="500" name="Google Shape;500;p52"/>
          <p:cNvPicPr preferRelativeResize="0"/>
          <p:nvPr/>
        </p:nvPicPr>
        <p:blipFill>
          <a:blip r:embed="rId3">
            <a:alphaModFix/>
          </a:blip>
          <a:stretch>
            <a:fillRect/>
          </a:stretch>
        </p:blipFill>
        <p:spPr>
          <a:xfrm>
            <a:off x="5592750" y="2400050"/>
            <a:ext cx="1394775" cy="1394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3"/>
          <p:cNvSpPr txBox="1"/>
          <p:nvPr>
            <p:ph type="ctrTitle"/>
          </p:nvPr>
        </p:nvSpPr>
        <p:spPr>
          <a:xfrm>
            <a:off x="1385103" y="1911700"/>
            <a:ext cx="5941800" cy="82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6000"/>
              <a:t>THANK YOU !!</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66" name="Shape 266"/>
        <p:cNvGrpSpPr/>
        <p:nvPr/>
      </p:nvGrpSpPr>
      <p:grpSpPr>
        <a:xfrm>
          <a:off x="0" y="0"/>
          <a:ext cx="0" cy="0"/>
          <a:chOff x="0" y="0"/>
          <a:chExt cx="0" cy="0"/>
        </a:xfrm>
      </p:grpSpPr>
      <p:sp>
        <p:nvSpPr>
          <p:cNvPr id="267" name="Google Shape;267;p33"/>
          <p:cNvSpPr txBox="1"/>
          <p:nvPr>
            <p:ph type="ctrTitle"/>
          </p:nvPr>
        </p:nvSpPr>
        <p:spPr>
          <a:xfrm>
            <a:off x="3301475" y="1929200"/>
            <a:ext cx="4041900" cy="82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4900"/>
              <a:t>ABOUT THE NOTPETYA ATTACK</a:t>
            </a:r>
            <a:endParaRPr sz="4900"/>
          </a:p>
        </p:txBody>
      </p:sp>
      <p:sp>
        <p:nvSpPr>
          <p:cNvPr id="268" name="Google Shape;268;p33"/>
          <p:cNvSpPr txBox="1"/>
          <p:nvPr>
            <p:ph idx="1" type="subTitle"/>
          </p:nvPr>
        </p:nvSpPr>
        <p:spPr>
          <a:xfrm flipH="1">
            <a:off x="3843294" y="3687578"/>
            <a:ext cx="3483600" cy="133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2017 Ukraine Ransomware Attack</a:t>
            </a:r>
            <a:endParaRPr/>
          </a:p>
        </p:txBody>
      </p:sp>
      <p:sp>
        <p:nvSpPr>
          <p:cNvPr id="269" name="Google Shape;269;p33"/>
          <p:cNvSpPr txBox="1"/>
          <p:nvPr>
            <p:ph idx="2" type="title"/>
          </p:nvPr>
        </p:nvSpPr>
        <p:spPr>
          <a:xfrm>
            <a:off x="1587900" y="1521630"/>
            <a:ext cx="1834500" cy="176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34"/>
          <p:cNvSpPr txBox="1"/>
          <p:nvPr>
            <p:ph idx="1" type="subTitle"/>
          </p:nvPr>
        </p:nvSpPr>
        <p:spPr>
          <a:xfrm>
            <a:off x="490300" y="3261250"/>
            <a:ext cx="2183100" cy="1112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200"/>
              <a:t>Posed as ransomware but didn't allow decryption, aiming for disruption instead of ransom.</a:t>
            </a:r>
            <a:endParaRPr sz="1200">
              <a:solidFill>
                <a:srgbClr val="ECECEC"/>
              </a:solidFill>
              <a:highlight>
                <a:srgbClr val="212121"/>
              </a:highlight>
              <a:latin typeface="Roboto"/>
              <a:ea typeface="Roboto"/>
              <a:cs typeface="Roboto"/>
              <a:sym typeface="Roboto"/>
            </a:endParaRPr>
          </a:p>
          <a:p>
            <a:pPr indent="0" lvl="0" marL="0" rtl="0" algn="ctr">
              <a:spcBef>
                <a:spcPts val="1200"/>
              </a:spcBef>
              <a:spcAft>
                <a:spcPts val="0"/>
              </a:spcAft>
              <a:buNone/>
            </a:pPr>
            <a:r>
              <a:t/>
            </a:r>
            <a:endParaRPr sz="1200"/>
          </a:p>
        </p:txBody>
      </p:sp>
      <p:sp>
        <p:nvSpPr>
          <p:cNvPr id="275" name="Google Shape;275;p34"/>
          <p:cNvSpPr txBox="1"/>
          <p:nvPr>
            <p:ph idx="2" type="subTitle"/>
          </p:nvPr>
        </p:nvSpPr>
        <p:spPr>
          <a:xfrm>
            <a:off x="3319225" y="3261250"/>
            <a:ext cx="21831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t>Primarily targeted Ukrainian entities using vulnerabilities in accounting software, phishing, and the EternalBlue exploit.</a:t>
            </a:r>
            <a:endParaRPr/>
          </a:p>
        </p:txBody>
      </p:sp>
      <p:sp>
        <p:nvSpPr>
          <p:cNvPr id="276" name="Google Shape;276;p34"/>
          <p:cNvSpPr txBox="1"/>
          <p:nvPr>
            <p:ph idx="3" type="subTitle"/>
          </p:nvPr>
        </p:nvSpPr>
        <p:spPr>
          <a:xfrm>
            <a:off x="6046375" y="3261250"/>
            <a:ext cx="21831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t>targeted Ukraine but also impacted global corporations like Maersk and Merck, causing billions in damages worldwide.</a:t>
            </a:r>
            <a:endParaRPr sz="1200"/>
          </a:p>
        </p:txBody>
      </p:sp>
      <p:sp>
        <p:nvSpPr>
          <p:cNvPr id="277" name="Google Shape;277;p34"/>
          <p:cNvSpPr txBox="1"/>
          <p:nvPr>
            <p:ph idx="4" type="subTitle"/>
          </p:nvPr>
        </p:nvSpPr>
        <p:spPr>
          <a:xfrm>
            <a:off x="366562" y="2941189"/>
            <a:ext cx="2430600" cy="34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INITIAL APPEARANCE</a:t>
            </a:r>
            <a:endParaRPr/>
          </a:p>
        </p:txBody>
      </p:sp>
      <p:sp>
        <p:nvSpPr>
          <p:cNvPr id="278" name="Google Shape;278;p34"/>
          <p:cNvSpPr txBox="1"/>
          <p:nvPr>
            <p:ph idx="5" type="subTitle"/>
          </p:nvPr>
        </p:nvSpPr>
        <p:spPr>
          <a:xfrm>
            <a:off x="3040503" y="2941189"/>
            <a:ext cx="2758200" cy="34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TARGETING</a:t>
            </a:r>
            <a:r>
              <a:rPr lang="es"/>
              <a:t> &amp; SPREAD</a:t>
            </a:r>
            <a:endParaRPr/>
          </a:p>
        </p:txBody>
      </p:sp>
      <p:sp>
        <p:nvSpPr>
          <p:cNvPr id="279" name="Google Shape;279;p34"/>
          <p:cNvSpPr txBox="1"/>
          <p:nvPr>
            <p:ph idx="6" type="subTitle"/>
          </p:nvPr>
        </p:nvSpPr>
        <p:spPr>
          <a:xfrm>
            <a:off x="6254925" y="2941200"/>
            <a:ext cx="1850700" cy="346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t>GLOBAL IMPACT </a:t>
            </a:r>
            <a:endParaRPr/>
          </a:p>
        </p:txBody>
      </p:sp>
      <p:grpSp>
        <p:nvGrpSpPr>
          <p:cNvPr id="280" name="Google Shape;280;p34"/>
          <p:cNvGrpSpPr/>
          <p:nvPr/>
        </p:nvGrpSpPr>
        <p:grpSpPr>
          <a:xfrm>
            <a:off x="1342835" y="2481784"/>
            <a:ext cx="379918" cy="366038"/>
            <a:chOff x="-63665750" y="1914325"/>
            <a:chExt cx="328450" cy="316450"/>
          </a:xfrm>
        </p:grpSpPr>
        <p:sp>
          <p:nvSpPr>
            <p:cNvPr id="281" name="Google Shape;281;p34"/>
            <p:cNvSpPr/>
            <p:nvPr/>
          </p:nvSpPr>
          <p:spPr>
            <a:xfrm>
              <a:off x="-63665750" y="1914325"/>
              <a:ext cx="328450" cy="316450"/>
            </a:xfrm>
            <a:custGeom>
              <a:rect b="b" l="l" r="r" t="t"/>
              <a:pathLst>
                <a:path extrusionOk="0" h="12658" w="13138">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a:off x="-63524775" y="1955275"/>
              <a:ext cx="123675" cy="134700"/>
            </a:xfrm>
            <a:custGeom>
              <a:rect b="b" l="l" r="r" t="t"/>
              <a:pathLst>
                <a:path extrusionOk="0" h="5388" w="4947">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34"/>
          <p:cNvGrpSpPr/>
          <p:nvPr/>
        </p:nvGrpSpPr>
        <p:grpSpPr>
          <a:xfrm>
            <a:off x="4122886" y="2482669"/>
            <a:ext cx="335706" cy="364258"/>
            <a:chOff x="-42778750" y="2320125"/>
            <a:chExt cx="285125" cy="309375"/>
          </a:xfrm>
        </p:grpSpPr>
        <p:sp>
          <p:nvSpPr>
            <p:cNvPr id="284" name="Google Shape;284;p34"/>
            <p:cNvSpPr/>
            <p:nvPr/>
          </p:nvSpPr>
          <p:spPr>
            <a:xfrm>
              <a:off x="-42778750" y="2320125"/>
              <a:ext cx="285125" cy="309375"/>
            </a:xfrm>
            <a:custGeom>
              <a:rect b="b" l="l" r="r" t="t"/>
              <a:pathLst>
                <a:path extrusionOk="0" h="12375" w="11405">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a:off x="-42667700" y="2443600"/>
              <a:ext cx="62250" cy="61475"/>
            </a:xfrm>
            <a:custGeom>
              <a:rect b="b" l="l" r="r" t="t"/>
              <a:pathLst>
                <a:path extrusionOk="0" h="2459" w="249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34"/>
          <p:cNvGrpSpPr/>
          <p:nvPr/>
        </p:nvGrpSpPr>
        <p:grpSpPr>
          <a:xfrm>
            <a:off x="6844995" y="2480837"/>
            <a:ext cx="436030" cy="367933"/>
            <a:chOff x="6644304" y="3073628"/>
            <a:chExt cx="576302" cy="511871"/>
          </a:xfrm>
        </p:grpSpPr>
        <p:grpSp>
          <p:nvGrpSpPr>
            <p:cNvPr id="287" name="Google Shape;287;p34"/>
            <p:cNvGrpSpPr/>
            <p:nvPr/>
          </p:nvGrpSpPr>
          <p:grpSpPr>
            <a:xfrm>
              <a:off x="6712169" y="3073651"/>
              <a:ext cx="481611" cy="506713"/>
              <a:chOff x="1833536" y="-546641"/>
              <a:chExt cx="914567" cy="962419"/>
            </a:xfrm>
          </p:grpSpPr>
          <p:grpSp>
            <p:nvGrpSpPr>
              <p:cNvPr id="288" name="Google Shape;288;p34"/>
              <p:cNvGrpSpPr/>
              <p:nvPr/>
            </p:nvGrpSpPr>
            <p:grpSpPr>
              <a:xfrm>
                <a:off x="1833536" y="-524249"/>
                <a:ext cx="914567" cy="940027"/>
                <a:chOff x="1833536" y="-524249"/>
                <a:chExt cx="914567" cy="940027"/>
              </a:xfrm>
            </p:grpSpPr>
            <p:sp>
              <p:nvSpPr>
                <p:cNvPr id="289" name="Google Shape;289;p34"/>
                <p:cNvSpPr/>
                <p:nvPr/>
              </p:nvSpPr>
              <p:spPr>
                <a:xfrm>
                  <a:off x="1833536" y="-524249"/>
                  <a:ext cx="453307" cy="599490"/>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a:off x="2215098" y="11844"/>
                  <a:ext cx="361756" cy="403933"/>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2637874" y="-333183"/>
                  <a:ext cx="110229" cy="289442"/>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4"/>
                <p:cNvSpPr/>
                <p:nvPr/>
              </p:nvSpPr>
              <p:spPr>
                <a:xfrm>
                  <a:off x="2134042" y="-54389"/>
                  <a:ext cx="90203" cy="2219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4"/>
                <p:cNvSpPr/>
                <p:nvPr/>
              </p:nvSpPr>
              <p:spPr>
                <a:xfrm>
                  <a:off x="2238816" y="-47827"/>
                  <a:ext cx="72325" cy="27026"/>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34"/>
              <p:cNvSpPr/>
              <p:nvPr/>
            </p:nvSpPr>
            <p:spPr>
              <a:xfrm>
                <a:off x="2128411" y="-546641"/>
                <a:ext cx="194386" cy="108115"/>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4"/>
              <p:cNvSpPr/>
              <p:nvPr/>
            </p:nvSpPr>
            <p:spPr>
              <a:xfrm>
                <a:off x="2511333" y="-459604"/>
                <a:ext cx="149109" cy="146063"/>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p:nvPr/>
            </p:nvSpPr>
            <p:spPr>
              <a:xfrm>
                <a:off x="2278079" y="-341148"/>
                <a:ext cx="40051" cy="28001"/>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4"/>
              <p:cNvSpPr/>
              <p:nvPr/>
            </p:nvSpPr>
            <p:spPr>
              <a:xfrm>
                <a:off x="2357973" y="-515102"/>
                <a:ext cx="46077" cy="20902"/>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3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34"/>
          <p:cNvSpPr txBox="1"/>
          <p:nvPr>
            <p:ph type="ctrTitle"/>
          </p:nvPr>
        </p:nvSpPr>
        <p:spPr>
          <a:xfrm>
            <a:off x="2209712" y="587392"/>
            <a:ext cx="5546100" cy="72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OVERVIEW OF THE EVENT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35"/>
          <p:cNvSpPr txBox="1"/>
          <p:nvPr>
            <p:ph idx="1" type="subTitle"/>
          </p:nvPr>
        </p:nvSpPr>
        <p:spPr>
          <a:xfrm>
            <a:off x="490300" y="3261250"/>
            <a:ext cx="21831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t>Amid tensions, Ukraine blamed Russia for NotPetya, which Russia denied despite suspicions.</a:t>
            </a:r>
            <a:endParaRPr sz="1200"/>
          </a:p>
        </p:txBody>
      </p:sp>
      <p:sp>
        <p:nvSpPr>
          <p:cNvPr id="305" name="Google Shape;305;p35"/>
          <p:cNvSpPr txBox="1"/>
          <p:nvPr>
            <p:ph idx="2" type="subTitle"/>
          </p:nvPr>
        </p:nvSpPr>
        <p:spPr>
          <a:xfrm>
            <a:off x="3319225" y="3261250"/>
            <a:ext cx="21831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t>IT staff scrambled to manage damage, sending employees home uncertain.</a:t>
            </a:r>
            <a:endParaRPr/>
          </a:p>
        </p:txBody>
      </p:sp>
      <p:sp>
        <p:nvSpPr>
          <p:cNvPr id="306" name="Google Shape;306;p35"/>
          <p:cNvSpPr txBox="1"/>
          <p:nvPr>
            <p:ph idx="3" type="subTitle"/>
          </p:nvPr>
        </p:nvSpPr>
        <p:spPr>
          <a:xfrm>
            <a:off x="6046375" y="3261250"/>
            <a:ext cx="21831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t>Over $10 billion in global damages , spurred enhanced cyber defense and infrastructure awareness.</a:t>
            </a:r>
            <a:endParaRPr sz="1200"/>
          </a:p>
        </p:txBody>
      </p:sp>
      <p:sp>
        <p:nvSpPr>
          <p:cNvPr id="307" name="Google Shape;307;p35"/>
          <p:cNvSpPr txBox="1"/>
          <p:nvPr>
            <p:ph idx="4" type="subTitle"/>
          </p:nvPr>
        </p:nvSpPr>
        <p:spPr>
          <a:xfrm>
            <a:off x="228598" y="2941200"/>
            <a:ext cx="2817900" cy="34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GEOPOLITICAL TENSION</a:t>
            </a:r>
            <a:endParaRPr/>
          </a:p>
          <a:p>
            <a:pPr indent="0" lvl="0" marL="0" rtl="0" algn="ctr">
              <a:spcBef>
                <a:spcPts val="1600"/>
              </a:spcBef>
              <a:spcAft>
                <a:spcPts val="0"/>
              </a:spcAft>
              <a:buNone/>
            </a:pPr>
            <a:r>
              <a:t/>
            </a:r>
            <a:endParaRPr/>
          </a:p>
        </p:txBody>
      </p:sp>
      <p:sp>
        <p:nvSpPr>
          <p:cNvPr id="308" name="Google Shape;308;p35"/>
          <p:cNvSpPr txBox="1"/>
          <p:nvPr>
            <p:ph idx="5" type="subTitle"/>
          </p:nvPr>
        </p:nvSpPr>
        <p:spPr>
          <a:xfrm>
            <a:off x="3040503" y="2941189"/>
            <a:ext cx="2758200" cy="34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HUMAN ELEMENT</a:t>
            </a:r>
            <a:endParaRPr/>
          </a:p>
        </p:txBody>
      </p:sp>
      <p:sp>
        <p:nvSpPr>
          <p:cNvPr id="309" name="Google Shape;309;p35"/>
          <p:cNvSpPr txBox="1"/>
          <p:nvPr>
            <p:ph idx="6" type="subTitle"/>
          </p:nvPr>
        </p:nvSpPr>
        <p:spPr>
          <a:xfrm>
            <a:off x="5502325" y="2941200"/>
            <a:ext cx="3054600" cy="346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t>LONG TERM CONSEQUENCE</a:t>
            </a:r>
            <a:endParaRPr/>
          </a:p>
        </p:txBody>
      </p:sp>
      <p:grpSp>
        <p:nvGrpSpPr>
          <p:cNvPr id="310" name="Google Shape;310;p35"/>
          <p:cNvGrpSpPr/>
          <p:nvPr/>
        </p:nvGrpSpPr>
        <p:grpSpPr>
          <a:xfrm>
            <a:off x="6844995" y="2480837"/>
            <a:ext cx="436030" cy="367933"/>
            <a:chOff x="6644304" y="3073628"/>
            <a:chExt cx="576302" cy="511871"/>
          </a:xfrm>
        </p:grpSpPr>
        <p:grpSp>
          <p:nvGrpSpPr>
            <p:cNvPr id="311" name="Google Shape;311;p35"/>
            <p:cNvGrpSpPr/>
            <p:nvPr/>
          </p:nvGrpSpPr>
          <p:grpSpPr>
            <a:xfrm>
              <a:off x="6712169" y="3073651"/>
              <a:ext cx="481611" cy="506713"/>
              <a:chOff x="1833536" y="-546641"/>
              <a:chExt cx="914567" cy="962419"/>
            </a:xfrm>
          </p:grpSpPr>
          <p:grpSp>
            <p:nvGrpSpPr>
              <p:cNvPr id="312" name="Google Shape;312;p35"/>
              <p:cNvGrpSpPr/>
              <p:nvPr/>
            </p:nvGrpSpPr>
            <p:grpSpPr>
              <a:xfrm>
                <a:off x="1833536" y="-524249"/>
                <a:ext cx="914567" cy="940027"/>
                <a:chOff x="1833536" y="-524249"/>
                <a:chExt cx="914567" cy="940027"/>
              </a:xfrm>
            </p:grpSpPr>
            <p:sp>
              <p:nvSpPr>
                <p:cNvPr id="313" name="Google Shape;313;p35"/>
                <p:cNvSpPr/>
                <p:nvPr/>
              </p:nvSpPr>
              <p:spPr>
                <a:xfrm>
                  <a:off x="1833536" y="-524249"/>
                  <a:ext cx="453307" cy="599490"/>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p:nvPr/>
              </p:nvSpPr>
              <p:spPr>
                <a:xfrm>
                  <a:off x="2215098" y="11844"/>
                  <a:ext cx="361756" cy="403933"/>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a:off x="2637874" y="-333183"/>
                  <a:ext cx="110229" cy="289442"/>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p:nvPr/>
              </p:nvSpPr>
              <p:spPr>
                <a:xfrm>
                  <a:off x="2134042" y="-54389"/>
                  <a:ext cx="90203" cy="2219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5"/>
                <p:cNvSpPr/>
                <p:nvPr/>
              </p:nvSpPr>
              <p:spPr>
                <a:xfrm>
                  <a:off x="2238816" y="-47827"/>
                  <a:ext cx="72325" cy="27026"/>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35"/>
              <p:cNvSpPr/>
              <p:nvPr/>
            </p:nvSpPr>
            <p:spPr>
              <a:xfrm>
                <a:off x="2128411" y="-546641"/>
                <a:ext cx="194386" cy="108115"/>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p:nvPr/>
            </p:nvSpPr>
            <p:spPr>
              <a:xfrm>
                <a:off x="2511333" y="-459604"/>
                <a:ext cx="149109" cy="146063"/>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a:off x="2278079" y="-341148"/>
                <a:ext cx="40051" cy="28001"/>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p:nvPr/>
            </p:nvSpPr>
            <p:spPr>
              <a:xfrm>
                <a:off x="2357973" y="-515102"/>
                <a:ext cx="46077" cy="20902"/>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3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35"/>
          <p:cNvSpPr txBox="1"/>
          <p:nvPr>
            <p:ph type="ctrTitle"/>
          </p:nvPr>
        </p:nvSpPr>
        <p:spPr>
          <a:xfrm>
            <a:off x="2209712" y="587392"/>
            <a:ext cx="5546100" cy="72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OVERVIEW OF THE EVENT</a:t>
            </a:r>
            <a:endParaRPr/>
          </a:p>
        </p:txBody>
      </p:sp>
      <p:grpSp>
        <p:nvGrpSpPr>
          <p:cNvPr id="324" name="Google Shape;324;p35"/>
          <p:cNvGrpSpPr/>
          <p:nvPr/>
        </p:nvGrpSpPr>
        <p:grpSpPr>
          <a:xfrm>
            <a:off x="1340202" y="2486580"/>
            <a:ext cx="273603" cy="356439"/>
            <a:chOff x="-45998575" y="2702625"/>
            <a:chExt cx="229225" cy="298625"/>
          </a:xfrm>
        </p:grpSpPr>
        <p:sp>
          <p:nvSpPr>
            <p:cNvPr id="325" name="Google Shape;325;p35"/>
            <p:cNvSpPr/>
            <p:nvPr/>
          </p:nvSpPr>
          <p:spPr>
            <a:xfrm>
              <a:off x="-45944225" y="2702625"/>
              <a:ext cx="125250" cy="298625"/>
            </a:xfrm>
            <a:custGeom>
              <a:rect b="b" l="l" r="r" t="t"/>
              <a:pathLst>
                <a:path extrusionOk="0" h="11945" w="501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
            <p:cNvSpPr/>
            <p:nvPr/>
          </p:nvSpPr>
          <p:spPr>
            <a:xfrm>
              <a:off x="-45804025" y="2755500"/>
              <a:ext cx="34675" cy="18125"/>
            </a:xfrm>
            <a:custGeom>
              <a:rect b="b" l="l" r="r" t="t"/>
              <a:pathLst>
                <a:path extrusionOk="0" h="725" w="1387">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p:nvPr/>
          </p:nvSpPr>
          <p:spPr>
            <a:xfrm>
              <a:off x="-45998575" y="2755500"/>
              <a:ext cx="35475" cy="18125"/>
            </a:xfrm>
            <a:custGeom>
              <a:rect b="b" l="l" r="r" t="t"/>
              <a:pathLst>
                <a:path extrusionOk="0" h="725" w="1419">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5"/>
            <p:cNvSpPr/>
            <p:nvPr/>
          </p:nvSpPr>
          <p:spPr>
            <a:xfrm>
              <a:off x="-45818200" y="2703175"/>
              <a:ext cx="35475" cy="26100"/>
            </a:xfrm>
            <a:custGeom>
              <a:rect b="b" l="l" r="r" t="t"/>
              <a:pathLst>
                <a:path extrusionOk="0" h="1044" w="1419">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
            <p:cNvSpPr/>
            <p:nvPr/>
          </p:nvSpPr>
          <p:spPr>
            <a:xfrm>
              <a:off x="-45984400" y="2799050"/>
              <a:ext cx="35475" cy="26100"/>
            </a:xfrm>
            <a:custGeom>
              <a:rect b="b" l="l" r="r" t="t"/>
              <a:pathLst>
                <a:path extrusionOk="0" h="1044" w="1419">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a:off x="-45815850" y="2799050"/>
              <a:ext cx="33900" cy="25750"/>
            </a:xfrm>
            <a:custGeom>
              <a:rect b="b" l="l" r="r" t="t"/>
              <a:pathLst>
                <a:path extrusionOk="0" h="1030" w="1356">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a:off x="-45983600" y="2702750"/>
              <a:ext cx="34675" cy="25525"/>
            </a:xfrm>
            <a:custGeom>
              <a:rect b="b" l="l" r="r" t="t"/>
              <a:pathLst>
                <a:path extrusionOk="0" h="1021" w="1387">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35"/>
          <p:cNvGrpSpPr/>
          <p:nvPr/>
        </p:nvGrpSpPr>
        <p:grpSpPr>
          <a:xfrm>
            <a:off x="4272651" y="2494732"/>
            <a:ext cx="276236" cy="340151"/>
            <a:chOff x="3316000" y="4399325"/>
            <a:chExt cx="392325" cy="483100"/>
          </a:xfrm>
        </p:grpSpPr>
        <p:sp>
          <p:nvSpPr>
            <p:cNvPr id="333" name="Google Shape;333;p35"/>
            <p:cNvSpPr/>
            <p:nvPr/>
          </p:nvSpPr>
          <p:spPr>
            <a:xfrm>
              <a:off x="3316000" y="4399325"/>
              <a:ext cx="392325" cy="483100"/>
            </a:xfrm>
            <a:custGeom>
              <a:rect b="b" l="l" r="r" t="t"/>
              <a:pathLst>
                <a:path extrusionOk="0" h="19324" w="15693">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4" name="Google Shape;334;p35"/>
            <p:cNvSpPr/>
            <p:nvPr/>
          </p:nvSpPr>
          <p:spPr>
            <a:xfrm>
              <a:off x="3582300" y="4797475"/>
              <a:ext cx="56650" cy="28350"/>
            </a:xfrm>
            <a:custGeom>
              <a:rect b="b" l="l" r="r" t="t"/>
              <a:pathLst>
                <a:path extrusionOk="0" h="1134" w="2266">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6"/>
          <p:cNvSpPr txBox="1"/>
          <p:nvPr>
            <p:ph type="ctrTitle"/>
          </p:nvPr>
        </p:nvSpPr>
        <p:spPr>
          <a:xfrm>
            <a:off x="3301475" y="1929200"/>
            <a:ext cx="4041900" cy="82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Timeline</a:t>
            </a:r>
            <a:endParaRPr/>
          </a:p>
        </p:txBody>
      </p:sp>
      <p:sp>
        <p:nvSpPr>
          <p:cNvPr id="340" name="Google Shape;340;p36"/>
          <p:cNvSpPr txBox="1"/>
          <p:nvPr>
            <p:ph idx="2" type="title"/>
          </p:nvPr>
        </p:nvSpPr>
        <p:spPr>
          <a:xfrm>
            <a:off x="1587900" y="1521630"/>
            <a:ext cx="1834500" cy="176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7"/>
          <p:cNvSpPr txBox="1"/>
          <p:nvPr>
            <p:ph type="title"/>
          </p:nvPr>
        </p:nvSpPr>
        <p:spPr>
          <a:xfrm>
            <a:off x="1355896" y="796375"/>
            <a:ext cx="6096000" cy="55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Timeline</a:t>
            </a:r>
            <a:endParaRPr/>
          </a:p>
        </p:txBody>
      </p:sp>
      <p:sp>
        <p:nvSpPr>
          <p:cNvPr id="346" name="Google Shape;346;p37"/>
          <p:cNvSpPr/>
          <p:nvPr/>
        </p:nvSpPr>
        <p:spPr>
          <a:xfrm>
            <a:off x="3043624" y="2594575"/>
            <a:ext cx="1029900" cy="4554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7"/>
          <p:cNvSpPr/>
          <p:nvPr/>
        </p:nvSpPr>
        <p:spPr>
          <a:xfrm>
            <a:off x="3043575" y="1559900"/>
            <a:ext cx="1029900" cy="4554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7"/>
          <p:cNvSpPr/>
          <p:nvPr/>
        </p:nvSpPr>
        <p:spPr>
          <a:xfrm>
            <a:off x="3043625" y="3600325"/>
            <a:ext cx="1029900" cy="4998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7"/>
          <p:cNvSpPr/>
          <p:nvPr/>
        </p:nvSpPr>
        <p:spPr>
          <a:xfrm flipH="1" rot="5400000">
            <a:off x="3417106" y="2401253"/>
            <a:ext cx="368733" cy="34850"/>
          </a:xfrm>
          <a:custGeom>
            <a:rect b="b" l="l" r="r" t="t"/>
            <a:pathLst>
              <a:path extrusionOk="0" h="211" w="22549">
                <a:moveTo>
                  <a:pt x="0" y="1"/>
                </a:moveTo>
                <a:lnTo>
                  <a:pt x="0" y="210"/>
                </a:lnTo>
                <a:lnTo>
                  <a:pt x="22548" y="210"/>
                </a:lnTo>
                <a:lnTo>
                  <a:pt x="225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7"/>
          <p:cNvSpPr txBox="1"/>
          <p:nvPr/>
        </p:nvSpPr>
        <p:spPr>
          <a:xfrm>
            <a:off x="2944475" y="2663125"/>
            <a:ext cx="1165500" cy="3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chemeClr val="lt1"/>
                </a:solidFill>
                <a:latin typeface="Muli"/>
                <a:ea typeface="Muli"/>
                <a:cs typeface="Muli"/>
                <a:sym typeface="Muli"/>
              </a:rPr>
              <a:t>28 June, 2017</a:t>
            </a:r>
            <a:endParaRPr sz="1500">
              <a:solidFill>
                <a:schemeClr val="lt1"/>
              </a:solidFill>
              <a:latin typeface="Muli"/>
              <a:ea typeface="Muli"/>
              <a:cs typeface="Muli"/>
              <a:sym typeface="Muli"/>
            </a:endParaRPr>
          </a:p>
        </p:txBody>
      </p:sp>
      <p:sp>
        <p:nvSpPr>
          <p:cNvPr id="351" name="Google Shape;351;p37"/>
          <p:cNvSpPr txBox="1"/>
          <p:nvPr/>
        </p:nvSpPr>
        <p:spPr>
          <a:xfrm>
            <a:off x="2964800" y="3681800"/>
            <a:ext cx="1108500" cy="3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latin typeface="Muli"/>
                <a:ea typeface="Muli"/>
                <a:cs typeface="Muli"/>
                <a:sym typeface="Muli"/>
              </a:rPr>
              <a:t>Late June, 2017</a:t>
            </a:r>
            <a:endParaRPr>
              <a:solidFill>
                <a:schemeClr val="lt1"/>
              </a:solidFill>
              <a:latin typeface="Muli"/>
              <a:ea typeface="Muli"/>
              <a:cs typeface="Muli"/>
              <a:sym typeface="Muli"/>
            </a:endParaRPr>
          </a:p>
        </p:txBody>
      </p:sp>
      <p:sp>
        <p:nvSpPr>
          <p:cNvPr id="352" name="Google Shape;352;p37"/>
          <p:cNvSpPr txBox="1"/>
          <p:nvPr/>
        </p:nvSpPr>
        <p:spPr>
          <a:xfrm>
            <a:off x="2984377" y="1628450"/>
            <a:ext cx="990000" cy="3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chemeClr val="lt1"/>
                </a:solidFill>
                <a:latin typeface="Muli"/>
                <a:ea typeface="Muli"/>
                <a:cs typeface="Muli"/>
                <a:sym typeface="Muli"/>
              </a:rPr>
              <a:t>27 June, 2017</a:t>
            </a:r>
            <a:endParaRPr sz="1500">
              <a:solidFill>
                <a:schemeClr val="lt1"/>
              </a:solidFill>
              <a:latin typeface="Muli"/>
              <a:ea typeface="Muli"/>
              <a:cs typeface="Muli"/>
              <a:sym typeface="Muli"/>
            </a:endParaRPr>
          </a:p>
        </p:txBody>
      </p:sp>
      <p:sp>
        <p:nvSpPr>
          <p:cNvPr id="353" name="Google Shape;353;p37"/>
          <p:cNvSpPr/>
          <p:nvPr/>
        </p:nvSpPr>
        <p:spPr>
          <a:xfrm flipH="1">
            <a:off x="3572525" y="2015300"/>
            <a:ext cx="57900" cy="56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4" name="Google Shape;354;p37"/>
          <p:cNvSpPr/>
          <p:nvPr/>
        </p:nvSpPr>
        <p:spPr>
          <a:xfrm flipH="1">
            <a:off x="3561000" y="3062556"/>
            <a:ext cx="57900" cy="54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5" name="Google Shape;355;p37"/>
          <p:cNvSpPr txBox="1"/>
          <p:nvPr>
            <p:ph idx="4294967295" type="subTitle"/>
          </p:nvPr>
        </p:nvSpPr>
        <p:spPr>
          <a:xfrm>
            <a:off x="955463" y="3585260"/>
            <a:ext cx="1963200" cy="4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lt1"/>
                </a:solidFill>
              </a:rPr>
              <a:t>Recognition as a Wiper</a:t>
            </a:r>
            <a:endParaRPr sz="1000">
              <a:solidFill>
                <a:schemeClr val="lt1"/>
              </a:solidFill>
            </a:endParaRPr>
          </a:p>
          <a:p>
            <a:pPr indent="0" lvl="0" marL="0" rtl="0" algn="r">
              <a:spcBef>
                <a:spcPts val="1600"/>
              </a:spcBef>
              <a:spcAft>
                <a:spcPts val="1600"/>
              </a:spcAft>
              <a:buNone/>
            </a:pPr>
            <a:r>
              <a:t/>
            </a:r>
            <a:endParaRPr sz="1400">
              <a:solidFill>
                <a:schemeClr val="lt1"/>
              </a:solidFill>
            </a:endParaRPr>
          </a:p>
        </p:txBody>
      </p:sp>
      <p:sp>
        <p:nvSpPr>
          <p:cNvPr id="356" name="Google Shape;356;p37"/>
          <p:cNvSpPr txBox="1"/>
          <p:nvPr>
            <p:ph idx="4294967295" type="subTitle"/>
          </p:nvPr>
        </p:nvSpPr>
        <p:spPr>
          <a:xfrm>
            <a:off x="960993" y="1559925"/>
            <a:ext cx="1963200" cy="4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lt1"/>
                </a:solidFill>
              </a:rPr>
              <a:t>Outbreak/Initial Spread and Global Expansion </a:t>
            </a:r>
            <a:endParaRPr sz="1000">
              <a:solidFill>
                <a:schemeClr val="lt1"/>
              </a:solidFill>
            </a:endParaRPr>
          </a:p>
          <a:p>
            <a:pPr indent="0" lvl="0" marL="0" rtl="0" algn="r">
              <a:lnSpc>
                <a:spcPct val="100000"/>
              </a:lnSpc>
              <a:spcBef>
                <a:spcPts val="1600"/>
              </a:spcBef>
              <a:spcAft>
                <a:spcPts val="0"/>
              </a:spcAft>
              <a:buNone/>
            </a:pPr>
            <a:r>
              <a:t/>
            </a:r>
            <a:endParaRPr sz="1400">
              <a:solidFill>
                <a:schemeClr val="lt1"/>
              </a:solidFill>
            </a:endParaRPr>
          </a:p>
        </p:txBody>
      </p:sp>
      <p:sp>
        <p:nvSpPr>
          <p:cNvPr id="357" name="Google Shape;357;p37"/>
          <p:cNvSpPr txBox="1"/>
          <p:nvPr>
            <p:ph idx="4294967295" type="subTitle"/>
          </p:nvPr>
        </p:nvSpPr>
        <p:spPr>
          <a:xfrm>
            <a:off x="961068" y="2594575"/>
            <a:ext cx="1963200" cy="4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lt1"/>
                </a:solidFill>
              </a:rPr>
              <a:t>Identification of Major Corporate Victims  </a:t>
            </a:r>
            <a:endParaRPr sz="1000">
              <a:solidFill>
                <a:schemeClr val="lt1"/>
              </a:solidFill>
            </a:endParaRPr>
          </a:p>
          <a:p>
            <a:pPr indent="0" lvl="0" marL="0" rtl="0" algn="r">
              <a:lnSpc>
                <a:spcPct val="100000"/>
              </a:lnSpc>
              <a:spcBef>
                <a:spcPts val="1600"/>
              </a:spcBef>
              <a:spcAft>
                <a:spcPts val="0"/>
              </a:spcAft>
              <a:buNone/>
            </a:pPr>
            <a:r>
              <a:t/>
            </a:r>
            <a:endParaRPr sz="1400">
              <a:solidFill>
                <a:schemeClr val="lt1"/>
              </a:solidFill>
            </a:endParaRPr>
          </a:p>
        </p:txBody>
      </p:sp>
      <p:sp>
        <p:nvSpPr>
          <p:cNvPr id="358" name="Google Shape;358;p37"/>
          <p:cNvSpPr/>
          <p:nvPr/>
        </p:nvSpPr>
        <p:spPr>
          <a:xfrm>
            <a:off x="6621575" y="2568775"/>
            <a:ext cx="990000" cy="4998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p:nvPr/>
        </p:nvSpPr>
        <p:spPr>
          <a:xfrm>
            <a:off x="6581525" y="1515500"/>
            <a:ext cx="1029900" cy="4998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p:nvPr/>
        </p:nvSpPr>
        <p:spPr>
          <a:xfrm>
            <a:off x="6684600" y="3616225"/>
            <a:ext cx="963300" cy="6414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7"/>
          <p:cNvSpPr/>
          <p:nvPr/>
        </p:nvSpPr>
        <p:spPr>
          <a:xfrm flipH="1" rot="5400000">
            <a:off x="6922306" y="2401253"/>
            <a:ext cx="368733" cy="34850"/>
          </a:xfrm>
          <a:custGeom>
            <a:rect b="b" l="l" r="r" t="t"/>
            <a:pathLst>
              <a:path extrusionOk="0" h="211" w="22549">
                <a:moveTo>
                  <a:pt x="0" y="1"/>
                </a:moveTo>
                <a:lnTo>
                  <a:pt x="0" y="210"/>
                </a:lnTo>
                <a:lnTo>
                  <a:pt x="22548" y="210"/>
                </a:lnTo>
                <a:lnTo>
                  <a:pt x="225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7"/>
          <p:cNvSpPr txBox="1"/>
          <p:nvPr/>
        </p:nvSpPr>
        <p:spPr>
          <a:xfrm>
            <a:off x="6514975" y="2663125"/>
            <a:ext cx="1269300" cy="3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latin typeface="Muli"/>
                <a:ea typeface="Muli"/>
                <a:cs typeface="Muli"/>
                <a:sym typeface="Muli"/>
              </a:rPr>
              <a:t>Mid July, 2017</a:t>
            </a:r>
            <a:endParaRPr>
              <a:solidFill>
                <a:schemeClr val="lt1"/>
              </a:solidFill>
              <a:latin typeface="Muli"/>
              <a:ea typeface="Muli"/>
              <a:cs typeface="Muli"/>
              <a:sym typeface="Muli"/>
            </a:endParaRPr>
          </a:p>
        </p:txBody>
      </p:sp>
      <p:sp>
        <p:nvSpPr>
          <p:cNvPr id="363" name="Google Shape;363;p37"/>
          <p:cNvSpPr txBox="1"/>
          <p:nvPr/>
        </p:nvSpPr>
        <p:spPr>
          <a:xfrm>
            <a:off x="6612178" y="3781825"/>
            <a:ext cx="1074900" cy="3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solidFill>
                  <a:schemeClr val="lt1"/>
                </a:solidFill>
                <a:latin typeface="Muli"/>
                <a:ea typeface="Muli"/>
                <a:cs typeface="Muli"/>
                <a:sym typeface="Muli"/>
              </a:rPr>
              <a:t>Late July, 2017 and after</a:t>
            </a:r>
            <a:endParaRPr sz="1300">
              <a:solidFill>
                <a:schemeClr val="lt1"/>
              </a:solidFill>
              <a:latin typeface="Muli"/>
              <a:ea typeface="Muli"/>
              <a:cs typeface="Muli"/>
              <a:sym typeface="Muli"/>
            </a:endParaRPr>
          </a:p>
        </p:txBody>
      </p:sp>
      <p:sp>
        <p:nvSpPr>
          <p:cNvPr id="364" name="Google Shape;364;p37"/>
          <p:cNvSpPr txBox="1"/>
          <p:nvPr/>
        </p:nvSpPr>
        <p:spPr>
          <a:xfrm>
            <a:off x="6481625" y="1628450"/>
            <a:ext cx="1269300" cy="3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latin typeface="Muli"/>
                <a:ea typeface="Muli"/>
                <a:cs typeface="Muli"/>
                <a:sym typeface="Muli"/>
              </a:rPr>
              <a:t>Early July, 2017</a:t>
            </a:r>
            <a:endParaRPr>
              <a:solidFill>
                <a:schemeClr val="lt1"/>
              </a:solidFill>
              <a:latin typeface="Muli"/>
              <a:ea typeface="Muli"/>
              <a:cs typeface="Muli"/>
              <a:sym typeface="Muli"/>
            </a:endParaRPr>
          </a:p>
        </p:txBody>
      </p:sp>
      <p:sp>
        <p:nvSpPr>
          <p:cNvPr id="365" name="Google Shape;365;p37"/>
          <p:cNvSpPr/>
          <p:nvPr/>
        </p:nvSpPr>
        <p:spPr>
          <a:xfrm flipH="1">
            <a:off x="7077725" y="2015300"/>
            <a:ext cx="57900" cy="56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6" name="Google Shape;366;p37"/>
          <p:cNvSpPr/>
          <p:nvPr/>
        </p:nvSpPr>
        <p:spPr>
          <a:xfrm flipH="1">
            <a:off x="7066200" y="3062556"/>
            <a:ext cx="57900" cy="54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7" name="Google Shape;367;p37"/>
          <p:cNvSpPr txBox="1"/>
          <p:nvPr>
            <p:ph idx="4294967295" type="subTitle"/>
          </p:nvPr>
        </p:nvSpPr>
        <p:spPr>
          <a:xfrm>
            <a:off x="4460663" y="3585260"/>
            <a:ext cx="1963200" cy="4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lt1"/>
                </a:solidFill>
              </a:rPr>
              <a:t>Long-term Consequences and Policy Changes </a:t>
            </a:r>
            <a:endParaRPr sz="1000">
              <a:solidFill>
                <a:schemeClr val="lt1"/>
              </a:solidFill>
            </a:endParaRPr>
          </a:p>
          <a:p>
            <a:pPr indent="0" lvl="0" marL="0" rtl="0" algn="r">
              <a:spcBef>
                <a:spcPts val="1600"/>
              </a:spcBef>
              <a:spcAft>
                <a:spcPts val="1600"/>
              </a:spcAft>
              <a:buNone/>
            </a:pPr>
            <a:r>
              <a:t/>
            </a:r>
            <a:endParaRPr sz="1000">
              <a:solidFill>
                <a:schemeClr val="lt1"/>
              </a:solidFill>
            </a:endParaRPr>
          </a:p>
        </p:txBody>
      </p:sp>
      <p:sp>
        <p:nvSpPr>
          <p:cNvPr id="368" name="Google Shape;368;p37"/>
          <p:cNvSpPr txBox="1"/>
          <p:nvPr>
            <p:ph idx="4294967295" type="subTitle"/>
          </p:nvPr>
        </p:nvSpPr>
        <p:spPr>
          <a:xfrm>
            <a:off x="4466193" y="1559925"/>
            <a:ext cx="1963200" cy="4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lt1"/>
                </a:solidFill>
              </a:rPr>
              <a:t>Commencement of Recovery Efforts</a:t>
            </a:r>
            <a:endParaRPr sz="1000">
              <a:solidFill>
                <a:schemeClr val="lt1"/>
              </a:solidFill>
            </a:endParaRPr>
          </a:p>
          <a:p>
            <a:pPr indent="0" lvl="0" marL="0" rtl="0" algn="r">
              <a:lnSpc>
                <a:spcPct val="100000"/>
              </a:lnSpc>
              <a:spcBef>
                <a:spcPts val="1600"/>
              </a:spcBef>
              <a:spcAft>
                <a:spcPts val="0"/>
              </a:spcAft>
              <a:buNone/>
            </a:pPr>
            <a:r>
              <a:t/>
            </a:r>
            <a:endParaRPr sz="1000">
              <a:solidFill>
                <a:schemeClr val="lt1"/>
              </a:solidFill>
            </a:endParaRPr>
          </a:p>
        </p:txBody>
      </p:sp>
      <p:sp>
        <p:nvSpPr>
          <p:cNvPr id="369" name="Google Shape;369;p37"/>
          <p:cNvSpPr txBox="1"/>
          <p:nvPr>
            <p:ph idx="4294967295" type="subTitle"/>
          </p:nvPr>
        </p:nvSpPr>
        <p:spPr>
          <a:xfrm>
            <a:off x="4466268" y="2594575"/>
            <a:ext cx="1963200" cy="4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lt1"/>
                </a:solidFill>
              </a:rPr>
              <a:t>Attribution to State Sponsorship  </a:t>
            </a:r>
            <a:endParaRPr sz="1000">
              <a:solidFill>
                <a:schemeClr val="lt1"/>
              </a:solidFill>
            </a:endParaRPr>
          </a:p>
          <a:p>
            <a:pPr indent="0" lvl="0" marL="0" rtl="0" algn="r">
              <a:lnSpc>
                <a:spcPct val="100000"/>
              </a:lnSpc>
              <a:spcBef>
                <a:spcPts val="1600"/>
              </a:spcBef>
              <a:spcAft>
                <a:spcPts val="0"/>
              </a:spcAft>
              <a:buNone/>
            </a:pPr>
            <a:r>
              <a:t/>
            </a:r>
            <a:endParaRPr sz="10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0606"/>
        </a:solidFill>
      </p:bgPr>
    </p:bg>
    <p:spTree>
      <p:nvGrpSpPr>
        <p:cNvPr id="373" name="Shape 373"/>
        <p:cNvGrpSpPr/>
        <p:nvPr/>
      </p:nvGrpSpPr>
      <p:grpSpPr>
        <a:xfrm>
          <a:off x="0" y="0"/>
          <a:ext cx="0" cy="0"/>
          <a:chOff x="0" y="0"/>
          <a:chExt cx="0" cy="0"/>
        </a:xfrm>
      </p:grpSpPr>
      <p:pic>
        <p:nvPicPr>
          <p:cNvPr descr="Large-scale cyberattacks like NotPetya not only interrupt machines, but also businesses and everyday lives, reinforcing the need for a Digital Geneva Convention. Part of Microsoft President Brad Smith’s RSA keynote address on April 17, 2018.&#10;Subscribe to Microsoft on YouTube here: https://aka.ms/SubscribeToYouTube&#10;&#10;Follow us on social: &#10;LinkedIn: https://www.linkedin.com/company/microsoft/ &#10;Twitter: https://twitter.com/Microsoft&#10;Facebook: https://www.facebook.com/Microsoft/ &#10;Instagram: https://www.instagram.com/microsoft/ &#10; &#10;For more about Microsoft, our technology, and our mission, visit https://aka.ms/microsoftstories" id="374" name="Google Shape;374;p38" title="RSA 2018: The Effects of NotPetya">
            <a:hlinkClick r:id="rId3"/>
          </p:cNvPr>
          <p:cNvPicPr preferRelativeResize="0"/>
          <p:nvPr/>
        </p:nvPicPr>
        <p:blipFill>
          <a:blip r:embed="rId4">
            <a:alphaModFix/>
          </a:blip>
          <a:stretch>
            <a:fillRect/>
          </a:stretch>
        </p:blipFill>
        <p:spPr>
          <a:xfrm>
            <a:off x="1313850" y="663077"/>
            <a:ext cx="6786375" cy="3817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9"/>
          <p:cNvSpPr txBox="1"/>
          <p:nvPr>
            <p:ph type="ctrTitle"/>
          </p:nvPr>
        </p:nvSpPr>
        <p:spPr>
          <a:xfrm>
            <a:off x="3301475" y="1929200"/>
            <a:ext cx="4041900" cy="82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4900"/>
              <a:t>Holistic</a:t>
            </a:r>
            <a:endParaRPr sz="4900"/>
          </a:p>
          <a:p>
            <a:pPr indent="0" lvl="0" marL="0" rtl="0" algn="r">
              <a:spcBef>
                <a:spcPts val="0"/>
              </a:spcBef>
              <a:spcAft>
                <a:spcPts val="0"/>
              </a:spcAft>
              <a:buNone/>
            </a:pPr>
            <a:r>
              <a:rPr lang="es" sz="4900"/>
              <a:t>Impact</a:t>
            </a:r>
            <a:endParaRPr sz="4900"/>
          </a:p>
        </p:txBody>
      </p:sp>
      <p:sp>
        <p:nvSpPr>
          <p:cNvPr id="380" name="Google Shape;380;p39"/>
          <p:cNvSpPr txBox="1"/>
          <p:nvPr>
            <p:ph idx="2" type="title"/>
          </p:nvPr>
        </p:nvSpPr>
        <p:spPr>
          <a:xfrm>
            <a:off x="1587900" y="1521630"/>
            <a:ext cx="1834500" cy="176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03</a:t>
            </a:r>
            <a:endParaRPr/>
          </a:p>
        </p:txBody>
      </p:sp>
    </p:spTree>
  </p:cSld>
  <p:clrMapOvr>
    <a:masterClrMapping/>
  </p:clrMapOvr>
</p:sld>
</file>

<file path=ppt/theme/theme1.xml><?xml version="1.0" encoding="utf-8"?>
<a:theme xmlns:a="http://schemas.openxmlformats.org/drawingml/2006/main" xmlns:r="http://schemas.openxmlformats.org/officeDocument/2006/relationships" name="Hematology Clinical Case">
  <a:themeElements>
    <a:clrScheme name="Simple Light">
      <a:dk1>
        <a:srgbClr val="2C2C2C"/>
      </a:dk1>
      <a:lt1>
        <a:srgbClr val="FFFFFF"/>
      </a:lt1>
      <a:dk2>
        <a:srgbClr val="2C2C2C"/>
      </a:dk2>
      <a:lt2>
        <a:srgbClr val="660000"/>
      </a:lt2>
      <a:accent1>
        <a:srgbClr val="660000"/>
      </a:accent1>
      <a:accent2>
        <a:srgbClr val="660000"/>
      </a:accent2>
      <a:accent3>
        <a:srgbClr val="660000"/>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